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omments/modernComment_27D_731025B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4" r:id="rId4"/>
    <p:sldMasterId id="2147483680" r:id="rId5"/>
  </p:sldMasterIdLst>
  <p:notesMasterIdLst>
    <p:notesMasterId r:id="rId33"/>
  </p:notesMasterIdLst>
  <p:sldIdLst>
    <p:sldId id="408" r:id="rId6"/>
    <p:sldId id="457" r:id="rId7"/>
    <p:sldId id="458" r:id="rId8"/>
    <p:sldId id="515" r:id="rId9"/>
    <p:sldId id="645" r:id="rId10"/>
    <p:sldId id="498" r:id="rId11"/>
    <p:sldId id="646" r:id="rId12"/>
    <p:sldId id="632" r:id="rId13"/>
    <p:sldId id="612" r:id="rId14"/>
    <p:sldId id="633" r:id="rId15"/>
    <p:sldId id="509" r:id="rId16"/>
    <p:sldId id="634" r:id="rId17"/>
    <p:sldId id="623" r:id="rId18"/>
    <p:sldId id="635" r:id="rId19"/>
    <p:sldId id="647" r:id="rId20"/>
    <p:sldId id="650" r:id="rId21"/>
    <p:sldId id="651" r:id="rId22"/>
    <p:sldId id="652" r:id="rId23"/>
    <p:sldId id="653" r:id="rId24"/>
    <p:sldId id="654" r:id="rId25"/>
    <p:sldId id="644" r:id="rId26"/>
    <p:sldId id="600" r:id="rId27"/>
    <p:sldId id="638" r:id="rId28"/>
    <p:sldId id="640" r:id="rId29"/>
    <p:sldId id="637" r:id="rId30"/>
    <p:sldId id="642" r:id="rId31"/>
    <p:sldId id="643"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4B0F00-51A7-E435-3FAB-E0C2C6E848AD}" name="Keams, McKayla" initials="MK" userId="S::McKayla.Keams@aacihc.az.gov::d509692e-68c4-485a-88b9-d2b942ceda2f" providerId="AD"/>
  <p188:author id="{2B7D361E-842A-D5D2-D2D3-A7CB452157E0}" name="Hemstreet, Corey" initials="HC" userId="S::corey.hemstreet@aacihc.az.gov::3ac0e36e-4112-47b6-b5ef-c40246b7a9ff" providerId="AD"/>
  <p188:author id="{5055C666-1E5F-8183-47B7-1B2128FCD44B}" name="Molina, John" initials="" userId="S::John.Molina@aacihc.az.gov::5357fd18-1e77-434a-86d6-c1c732784dc3" providerId="AD"/>
  <p188:author id="{8DB7C982-E7D1-5992-7864-74FF19A75E11}" name="Keams, McKayla" initials="KM" userId="S::mckayla.keams@aacihc.az.gov::d509692e-68c4-485a-88b9-d2b942ceda2f" providerId="AD"/>
  <p188:author id="{F6A54D9B-B8FE-8C47-BBB0-18AC747EADF5}" name="Molina, John" initials="MJ" userId="S::john.molina@aacihc.az.gov::5357fd18-1e77-434a-86d6-c1c732784dc3" providerId="AD"/>
  <p188:author id="{BE1DDD9F-91EC-42F4-0B68-48289FED6C00}" name="Hemstreet, Corey" initials="" userId="S::Corey.Hemstreet@aacihc.az.gov::3ac0e36e-4112-47b6-b5ef-c40246b7a9ff" providerId="AD"/>
  <p188:author id="{556D04C2-15A0-4FA9-3763-6A802E17F67D}" name="Becerra, Kiani" initials="" userId="S::Kiani.Becerra@aacihc.az.gov::512eadbc-cb29-4091-8805-0c84515c926f" providerId="AD"/>
  <p188:author id="{D1B153FE-3D0A-8893-61B5-E03A68915768}" name="Becerra, Kiani" initials="BK" userId="S::kiani.becerra@aacihc.az.gov::512eadbc-cb29-4091-8805-0c84515c92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821BB5-02A6-48C5-BD39-DEA8354C6989}" v="76" dt="2026-07-24T21:55:57.527"/>
  </p1510:revLst>
</p1510:revInfo>
</file>

<file path=ppt/tableStyles.xml><?xml version="1.0" encoding="utf-8"?>
<a:tblStyleLst xmlns:a="http://schemas.openxmlformats.org/drawingml/2006/main" def="{119FC0A1-FFA5-45C4-83ED-1470FF5DF8E8}">
  <a:tblStyle styleId="{119FC0A1-FFA5-45C4-83ED-1470FF5DF8E8}"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CEF"/>
          </a:solidFill>
        </a:fill>
      </a:tcStyle>
    </a:wholeTbl>
    <a:band1H>
      <a:tcTxStyle/>
      <a:tcStyle>
        <a:tcBdr/>
        <a:fill>
          <a:solidFill>
            <a:srgbClr val="CAD6DD"/>
          </a:solidFill>
        </a:fill>
      </a:tcStyle>
    </a:band1H>
    <a:band2H>
      <a:tcTxStyle/>
      <a:tcStyle>
        <a:tcBdr/>
      </a:tcStyle>
    </a:band2H>
    <a:band1V>
      <a:tcTxStyle/>
      <a:tcStyle>
        <a:tcBdr/>
        <a:fill>
          <a:solidFill>
            <a:srgbClr val="CAD6D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1" d="100"/>
          <a:sy n="61" d="100"/>
        </p:scale>
        <p:origin x="1416" y="3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ams, McKayla" userId="d509692e-68c4-485a-88b9-d2b942ceda2f" providerId="ADAL" clId="{4839390C-26B6-488A-9CC1-ADF78FD71607}"/>
    <pc:docChg chg="undo redo custSel addSld delSld modSld sldOrd">
      <pc:chgData name="Keams, McKayla" userId="d509692e-68c4-485a-88b9-d2b942ceda2f" providerId="ADAL" clId="{4839390C-26B6-488A-9CC1-ADF78FD71607}" dt="2026-07-24T21:56:42.420" v="4219" actId="207"/>
      <pc:docMkLst>
        <pc:docMk/>
      </pc:docMkLst>
      <pc:sldChg chg="delSp modSp mod">
        <pc:chgData name="Keams, McKayla" userId="d509692e-68c4-485a-88b9-d2b942ceda2f" providerId="ADAL" clId="{4839390C-26B6-488A-9CC1-ADF78FD71607}" dt="2026-07-24T21:50:36.511" v="4169" actId="207"/>
        <pc:sldMkLst>
          <pc:docMk/>
          <pc:sldMk cId="894742252" sldId="408"/>
        </pc:sldMkLst>
        <pc:spChg chg="del">
          <ac:chgData name="Keams, McKayla" userId="d509692e-68c4-485a-88b9-d2b942ceda2f" providerId="ADAL" clId="{4839390C-26B6-488A-9CC1-ADF78FD71607}" dt="2026-07-24T21:50:19.359" v="4166" actId="478"/>
          <ac:spMkLst>
            <pc:docMk/>
            <pc:sldMk cId="894742252" sldId="408"/>
            <ac:spMk id="2" creationId="{8C11D1D5-759A-DC21-BD75-8B494D3F1DBF}"/>
          </ac:spMkLst>
        </pc:spChg>
        <pc:spChg chg="mod">
          <ac:chgData name="Keams, McKayla" userId="d509692e-68c4-485a-88b9-d2b942ceda2f" providerId="ADAL" clId="{4839390C-26B6-488A-9CC1-ADF78FD71607}" dt="2026-07-24T21:50:36.511" v="4169" actId="207"/>
          <ac:spMkLst>
            <pc:docMk/>
            <pc:sldMk cId="894742252" sldId="408"/>
            <ac:spMk id="3" creationId="{6B79F1F2-3EF4-6690-DAD0-DC3C75209D68}"/>
          </ac:spMkLst>
        </pc:spChg>
      </pc:sldChg>
      <pc:sldChg chg="modSp add mod">
        <pc:chgData name="Keams, McKayla" userId="d509692e-68c4-485a-88b9-d2b942ceda2f" providerId="ADAL" clId="{4839390C-26B6-488A-9CC1-ADF78FD71607}" dt="2026-07-24T21:56:42.420" v="4219" actId="207"/>
        <pc:sldMkLst>
          <pc:docMk/>
          <pc:sldMk cId="3018249367" sldId="498"/>
        </pc:sldMkLst>
        <pc:spChg chg="mod">
          <ac:chgData name="Keams, McKayla" userId="d509692e-68c4-485a-88b9-d2b942ceda2f" providerId="ADAL" clId="{4839390C-26B6-488A-9CC1-ADF78FD71607}" dt="2026-07-24T21:56:08.474" v="4207" actId="20577"/>
          <ac:spMkLst>
            <pc:docMk/>
            <pc:sldMk cId="3018249367" sldId="498"/>
            <ac:spMk id="2" creationId="{1595FE74-B11C-E0A8-AB20-818278E0F719}"/>
          </ac:spMkLst>
        </pc:spChg>
        <pc:spChg chg="mod">
          <ac:chgData name="Keams, McKayla" userId="d509692e-68c4-485a-88b9-d2b942ceda2f" providerId="ADAL" clId="{4839390C-26B6-488A-9CC1-ADF78FD71607}" dt="2026-07-24T21:56:42.420" v="4219" actId="207"/>
          <ac:spMkLst>
            <pc:docMk/>
            <pc:sldMk cId="3018249367" sldId="498"/>
            <ac:spMk id="3" creationId="{EA868307-79E4-91A6-94AC-5A383C6DE9EB}"/>
          </ac:spMkLst>
        </pc:spChg>
      </pc:sldChg>
      <pc:sldChg chg="modSp add del mod ord">
        <pc:chgData name="Keams, McKayla" userId="d509692e-68c4-485a-88b9-d2b942ceda2f" providerId="ADAL" clId="{4839390C-26B6-488A-9CC1-ADF78FD71607}" dt="2026-07-24T20:14:53.447" v="3384"/>
        <pc:sldMkLst>
          <pc:docMk/>
          <pc:sldMk cId="2221689122" sldId="509"/>
        </pc:sldMkLst>
        <pc:graphicFrameChg chg="mod modGraphic">
          <ac:chgData name="Keams, McKayla" userId="d509692e-68c4-485a-88b9-d2b942ceda2f" providerId="ADAL" clId="{4839390C-26B6-488A-9CC1-ADF78FD71607}" dt="2026-06-26T05:50:12.292" v="2693" actId="20577"/>
          <ac:graphicFrameMkLst>
            <pc:docMk/>
            <pc:sldMk cId="2221689122" sldId="509"/>
            <ac:graphicFrameMk id="6" creationId="{6314DE9A-0556-B9CF-ACA6-08E82D77EDFE}"/>
          </ac:graphicFrameMkLst>
        </pc:graphicFrameChg>
      </pc:sldChg>
      <pc:sldChg chg="ord">
        <pc:chgData name="Keams, McKayla" userId="d509692e-68c4-485a-88b9-d2b942ceda2f" providerId="ADAL" clId="{4839390C-26B6-488A-9CC1-ADF78FD71607}" dt="2026-06-26T05:13:41.838" v="2103"/>
        <pc:sldMkLst>
          <pc:docMk/>
          <pc:sldMk cId="3816742853" sldId="515"/>
        </pc:sldMkLst>
      </pc:sldChg>
      <pc:sldChg chg="modSp mod">
        <pc:chgData name="Keams, McKayla" userId="d509692e-68c4-485a-88b9-d2b942ceda2f" providerId="ADAL" clId="{4839390C-26B6-488A-9CC1-ADF78FD71607}" dt="2026-06-26T05:46:11.217" v="2651" actId="313"/>
        <pc:sldMkLst>
          <pc:docMk/>
          <pc:sldMk cId="3916147018" sldId="600"/>
        </pc:sldMkLst>
        <pc:spChg chg="mod">
          <ac:chgData name="Keams, McKayla" userId="d509692e-68c4-485a-88b9-d2b942ceda2f" providerId="ADAL" clId="{4839390C-26B6-488A-9CC1-ADF78FD71607}" dt="2026-06-26T05:46:11.217" v="2651" actId="313"/>
          <ac:spMkLst>
            <pc:docMk/>
            <pc:sldMk cId="3916147018" sldId="600"/>
            <ac:spMk id="3" creationId="{50FF9659-A77C-BB73-8886-66B4812FF35F}"/>
          </ac:spMkLst>
        </pc:spChg>
      </pc:sldChg>
      <pc:sldChg chg="addSp delSp modSp mod ord modClrScheme chgLayout modNotesTx">
        <pc:chgData name="Keams, McKayla" userId="d509692e-68c4-485a-88b9-d2b942ceda2f" providerId="ADAL" clId="{4839390C-26B6-488A-9CC1-ADF78FD71607}" dt="2026-07-22T21:21:25.501" v="2783" actId="14100"/>
        <pc:sldMkLst>
          <pc:docMk/>
          <pc:sldMk cId="2319545462" sldId="612"/>
        </pc:sldMkLst>
        <pc:spChg chg="mod">
          <ac:chgData name="Keams, McKayla" userId="d509692e-68c4-485a-88b9-d2b942ceda2f" providerId="ADAL" clId="{4839390C-26B6-488A-9CC1-ADF78FD71607}" dt="2026-06-26T04:49:36.352" v="1452" actId="20577"/>
          <ac:spMkLst>
            <pc:docMk/>
            <pc:sldMk cId="2319545462" sldId="612"/>
            <ac:spMk id="2" creationId="{E90779CD-7C8C-9ABC-A6A0-7C7941D06A12}"/>
          </ac:spMkLst>
        </pc:spChg>
        <pc:spChg chg="mod modVis">
          <ac:chgData name="Keams, McKayla" userId="d509692e-68c4-485a-88b9-d2b942ceda2f" providerId="ADAL" clId="{4839390C-26B6-488A-9CC1-ADF78FD71607}" dt="2026-06-26T03:13:05.919" v="347" actId="26606"/>
          <ac:spMkLst>
            <pc:docMk/>
            <pc:sldMk cId="2319545462" sldId="612"/>
            <ac:spMk id="4" creationId="{F43136C7-30B5-ED92-405B-2E07AB2CB56C}"/>
          </ac:spMkLst>
        </pc:spChg>
        <pc:spChg chg="add mod">
          <ac:chgData name="Keams, McKayla" userId="d509692e-68c4-485a-88b9-d2b942ceda2f" providerId="ADAL" clId="{4839390C-26B6-488A-9CC1-ADF78FD71607}" dt="2026-07-22T21:21:25.501" v="2783" actId="14100"/>
          <ac:spMkLst>
            <pc:docMk/>
            <pc:sldMk cId="2319545462" sldId="612"/>
            <ac:spMk id="13" creationId="{FD5F7046-E311-FC49-7165-75108C07E349}"/>
          </ac:spMkLst>
        </pc:spChg>
        <pc:graphicFrameChg chg="add mod modGraphic">
          <ac:chgData name="Keams, McKayla" userId="d509692e-68c4-485a-88b9-d2b942ceda2f" providerId="ADAL" clId="{4839390C-26B6-488A-9CC1-ADF78FD71607}" dt="2026-06-26T03:52:46.493" v="871" actId="313"/>
          <ac:graphicFrameMkLst>
            <pc:docMk/>
            <pc:sldMk cId="2319545462" sldId="612"/>
            <ac:graphicFrameMk id="11" creationId="{AF2C9E98-FB43-ADE9-6018-608B5BCEBDED}"/>
          </ac:graphicFrameMkLst>
        </pc:graphicFrameChg>
      </pc:sldChg>
      <pc:sldChg chg="modSp mod ord modShow">
        <pc:chgData name="Keams, McKayla" userId="d509692e-68c4-485a-88b9-d2b942ceda2f" providerId="ADAL" clId="{4839390C-26B6-488A-9CC1-ADF78FD71607}" dt="2026-07-24T20:06:09.632" v="3172" actId="34476"/>
        <pc:sldMkLst>
          <pc:docMk/>
          <pc:sldMk cId="212252205" sldId="623"/>
        </pc:sldMkLst>
        <pc:spChg chg="mod">
          <ac:chgData name="Keams, McKayla" userId="d509692e-68c4-485a-88b9-d2b942ceda2f" providerId="ADAL" clId="{4839390C-26B6-488A-9CC1-ADF78FD71607}" dt="2026-07-22T21:25:27.291" v="2816" actId="20577"/>
          <ac:spMkLst>
            <pc:docMk/>
            <pc:sldMk cId="212252205" sldId="623"/>
            <ac:spMk id="2" creationId="{0BCF1085-ADE1-C3D3-A541-2B29C1694FE3}"/>
          </ac:spMkLst>
        </pc:spChg>
      </pc:sldChg>
      <pc:sldChg chg="addSp delSp modSp new mod ord modClrScheme chgLayout">
        <pc:chgData name="Keams, McKayla" userId="d509692e-68c4-485a-88b9-d2b942ceda2f" providerId="ADAL" clId="{4839390C-26B6-488A-9CC1-ADF78FD71607}" dt="2026-07-24T21:51:34.149" v="4173" actId="1076"/>
        <pc:sldMkLst>
          <pc:docMk/>
          <pc:sldMk cId="3857262401" sldId="632"/>
        </pc:sldMkLst>
        <pc:spChg chg="mod">
          <ac:chgData name="Keams, McKayla" userId="d509692e-68c4-485a-88b9-d2b942ceda2f" providerId="ADAL" clId="{4839390C-26B6-488A-9CC1-ADF78FD71607}" dt="2026-07-24T21:51:34.149" v="4173" actId="1076"/>
          <ac:spMkLst>
            <pc:docMk/>
            <pc:sldMk cId="3857262401" sldId="632"/>
            <ac:spMk id="2" creationId="{1E6EAD1E-42CF-0171-4C86-1AF3658C76EF}"/>
          </ac:spMkLst>
        </pc:spChg>
        <pc:spChg chg="mod modVis">
          <ac:chgData name="Keams, McKayla" userId="d509692e-68c4-485a-88b9-d2b942ceda2f" providerId="ADAL" clId="{4839390C-26B6-488A-9CC1-ADF78FD71607}" dt="2026-06-26T03:41:47.283" v="762" actId="26606"/>
          <ac:spMkLst>
            <pc:docMk/>
            <pc:sldMk cId="3857262401" sldId="632"/>
            <ac:spMk id="4" creationId="{79967722-DAF4-040B-45A9-BE70144927F7}"/>
          </ac:spMkLst>
        </pc:spChg>
        <pc:graphicFrameChg chg="add mod modGraphic">
          <ac:chgData name="Keams, McKayla" userId="d509692e-68c4-485a-88b9-d2b942ceda2f" providerId="ADAL" clId="{4839390C-26B6-488A-9CC1-ADF78FD71607}" dt="2026-07-24T21:51:31.604" v="4172" actId="1076"/>
          <ac:graphicFrameMkLst>
            <pc:docMk/>
            <pc:sldMk cId="3857262401" sldId="632"/>
            <ac:graphicFrameMk id="5" creationId="{17FF6E7F-A646-1896-BEB8-C2786E5B3AD0}"/>
          </ac:graphicFrameMkLst>
        </pc:graphicFrameChg>
      </pc:sldChg>
      <pc:sldChg chg="addSp delSp modSp new mod ord modClrScheme chgLayout">
        <pc:chgData name="Keams, McKayla" userId="d509692e-68c4-485a-88b9-d2b942ceda2f" providerId="ADAL" clId="{4839390C-26B6-488A-9CC1-ADF78FD71607}" dt="2026-07-24T20:15:23.342" v="3390" actId="403"/>
        <pc:sldMkLst>
          <pc:docMk/>
          <pc:sldMk cId="3398991048" sldId="633"/>
        </pc:sldMkLst>
        <pc:spChg chg="mod ord">
          <ac:chgData name="Keams, McKayla" userId="d509692e-68c4-485a-88b9-d2b942ceda2f" providerId="ADAL" clId="{4839390C-26B6-488A-9CC1-ADF78FD71607}" dt="2026-07-24T20:15:23.342" v="3390" actId="403"/>
          <ac:spMkLst>
            <pc:docMk/>
            <pc:sldMk cId="3398991048" sldId="633"/>
            <ac:spMk id="2" creationId="{514E6F63-2278-684C-BAA1-C72B5FAAD4E0}"/>
          </ac:spMkLst>
        </pc:spChg>
        <pc:spChg chg="mod ord modVis">
          <ac:chgData name="Keams, McKayla" userId="d509692e-68c4-485a-88b9-d2b942ceda2f" providerId="ADAL" clId="{4839390C-26B6-488A-9CC1-ADF78FD71607}" dt="2026-06-26T04:56:47.417" v="1552" actId="700"/>
          <ac:spMkLst>
            <pc:docMk/>
            <pc:sldMk cId="3398991048" sldId="633"/>
            <ac:spMk id="4" creationId="{7055B577-BACA-77F4-FFA3-55D1D1D52A08}"/>
          </ac:spMkLst>
        </pc:spChg>
        <pc:graphicFrameChg chg="add del mod modGraphic">
          <ac:chgData name="Keams, McKayla" userId="d509692e-68c4-485a-88b9-d2b942ceda2f" providerId="ADAL" clId="{4839390C-26B6-488A-9CC1-ADF78FD71607}" dt="2026-07-24T20:15:18.365" v="3388" actId="1076"/>
          <ac:graphicFrameMkLst>
            <pc:docMk/>
            <pc:sldMk cId="3398991048" sldId="633"/>
            <ac:graphicFrameMk id="13" creationId="{7866A458-D80C-F884-68E4-4AFEF4F26334}"/>
          </ac:graphicFrameMkLst>
        </pc:graphicFrameChg>
      </pc:sldChg>
      <pc:sldChg chg="addSp delSp modSp new mod modClrScheme chgLayout">
        <pc:chgData name="Keams, McKayla" userId="d509692e-68c4-485a-88b9-d2b942ceda2f" providerId="ADAL" clId="{4839390C-26B6-488A-9CC1-ADF78FD71607}" dt="2026-06-26T05:13:04.357" v="2086" actId="20577"/>
        <pc:sldMkLst>
          <pc:docMk/>
          <pc:sldMk cId="1310207180" sldId="634"/>
        </pc:sldMkLst>
        <pc:spChg chg="add mod ord">
          <ac:chgData name="Keams, McKayla" userId="d509692e-68c4-485a-88b9-d2b942ceda2f" providerId="ADAL" clId="{4839390C-26B6-488A-9CC1-ADF78FD71607}" dt="2026-06-26T04:59:14.514" v="1637" actId="20577"/>
          <ac:spMkLst>
            <pc:docMk/>
            <pc:sldMk cId="1310207180" sldId="634"/>
            <ac:spMk id="5" creationId="{3D15A150-0C87-2209-2D4A-959D10032B88}"/>
          </ac:spMkLst>
        </pc:spChg>
        <pc:spChg chg="add mod ord">
          <ac:chgData name="Keams, McKayla" userId="d509692e-68c4-485a-88b9-d2b942ceda2f" providerId="ADAL" clId="{4839390C-26B6-488A-9CC1-ADF78FD71607}" dt="2026-06-26T05:13:04.357" v="2086" actId="20577"/>
          <ac:spMkLst>
            <pc:docMk/>
            <pc:sldMk cId="1310207180" sldId="634"/>
            <ac:spMk id="6" creationId="{BB924142-0651-F948-EFB0-8F24A36B7F62}"/>
          </ac:spMkLst>
        </pc:spChg>
      </pc:sldChg>
      <pc:sldChg chg="modSp new mod">
        <pc:chgData name="Keams, McKayla" userId="d509692e-68c4-485a-88b9-d2b942ceda2f" providerId="ADAL" clId="{4839390C-26B6-488A-9CC1-ADF78FD71607}" dt="2026-06-26T05:42:39.870" v="2613" actId="20577"/>
        <pc:sldMkLst>
          <pc:docMk/>
          <pc:sldMk cId="4043533395" sldId="635"/>
        </pc:sldMkLst>
        <pc:spChg chg="mod">
          <ac:chgData name="Keams, McKayla" userId="d509692e-68c4-485a-88b9-d2b942ceda2f" providerId="ADAL" clId="{4839390C-26B6-488A-9CC1-ADF78FD71607}" dt="2026-06-26T05:08:31.011" v="1909" actId="403"/>
          <ac:spMkLst>
            <pc:docMk/>
            <pc:sldMk cId="4043533395" sldId="635"/>
            <ac:spMk id="2" creationId="{E4C4A392-5434-E3A6-A89B-1EE806C57368}"/>
          </ac:spMkLst>
        </pc:spChg>
        <pc:spChg chg="mod">
          <ac:chgData name="Keams, McKayla" userId="d509692e-68c4-485a-88b9-d2b942ceda2f" providerId="ADAL" clId="{4839390C-26B6-488A-9CC1-ADF78FD71607}" dt="2026-06-26T05:42:39.870" v="2613" actId="20577"/>
          <ac:spMkLst>
            <pc:docMk/>
            <pc:sldMk cId="4043533395" sldId="635"/>
            <ac:spMk id="3" creationId="{E3D551E8-1510-C0BF-1C1C-D4CF2B3647A5}"/>
          </ac:spMkLst>
        </pc:spChg>
      </pc:sldChg>
      <pc:sldChg chg="addSp delSp modSp new del mod">
        <pc:chgData name="Keams, McKayla" userId="d509692e-68c4-485a-88b9-d2b942ceda2f" providerId="ADAL" clId="{4839390C-26B6-488A-9CC1-ADF78FD71607}" dt="2026-07-24T21:49:42.810" v="4165" actId="47"/>
        <pc:sldMkLst>
          <pc:docMk/>
          <pc:sldMk cId="207781251" sldId="636"/>
        </pc:sldMkLst>
      </pc:sldChg>
      <pc:sldChg chg="modSp new mod">
        <pc:chgData name="Keams, McKayla" userId="d509692e-68c4-485a-88b9-d2b942ceda2f" providerId="ADAL" clId="{4839390C-26B6-488A-9CC1-ADF78FD71607}" dt="2026-06-26T05:44:00.914" v="2650" actId="20577"/>
        <pc:sldMkLst>
          <pc:docMk/>
          <pc:sldMk cId="1930438070" sldId="637"/>
        </pc:sldMkLst>
        <pc:spChg chg="mod">
          <ac:chgData name="Keams, McKayla" userId="d509692e-68c4-485a-88b9-d2b942ceda2f" providerId="ADAL" clId="{4839390C-26B6-488A-9CC1-ADF78FD71607}" dt="2026-06-26T05:31:37.592" v="2360" actId="1076"/>
          <ac:spMkLst>
            <pc:docMk/>
            <pc:sldMk cId="1930438070" sldId="637"/>
            <ac:spMk id="2" creationId="{7A710AE3-4F10-EEFE-39F6-823625CD04B3}"/>
          </ac:spMkLst>
        </pc:spChg>
        <pc:spChg chg="mod">
          <ac:chgData name="Keams, McKayla" userId="d509692e-68c4-485a-88b9-d2b942ceda2f" providerId="ADAL" clId="{4839390C-26B6-488A-9CC1-ADF78FD71607}" dt="2026-06-26T05:44:00.914" v="2650" actId="20577"/>
          <ac:spMkLst>
            <pc:docMk/>
            <pc:sldMk cId="1930438070" sldId="637"/>
            <ac:spMk id="3" creationId="{77CEB1D6-2666-6CA3-4294-28BE05D51AF1}"/>
          </ac:spMkLst>
        </pc:spChg>
      </pc:sldChg>
      <pc:sldChg chg="modSp add mod">
        <pc:chgData name="Keams, McKayla" userId="d509692e-68c4-485a-88b9-d2b942ceda2f" providerId="ADAL" clId="{4839390C-26B6-488A-9CC1-ADF78FD71607}" dt="2026-06-26T05:20:27.887" v="2304"/>
        <pc:sldMkLst>
          <pc:docMk/>
          <pc:sldMk cId="2729282979" sldId="638"/>
        </pc:sldMkLst>
        <pc:spChg chg="mod">
          <ac:chgData name="Keams, McKayla" userId="d509692e-68c4-485a-88b9-d2b942ceda2f" providerId="ADAL" clId="{4839390C-26B6-488A-9CC1-ADF78FD71607}" dt="2026-06-26T05:20:27.887" v="2304"/>
          <ac:spMkLst>
            <pc:docMk/>
            <pc:sldMk cId="2729282979" sldId="638"/>
            <ac:spMk id="3" creationId="{B463C157-C3D4-8C6A-2E8C-0A121C31F434}"/>
          </ac:spMkLst>
        </pc:spChg>
      </pc:sldChg>
      <pc:sldChg chg="modSp new del mod ord">
        <pc:chgData name="Keams, McKayla" userId="d509692e-68c4-485a-88b9-d2b942ceda2f" providerId="ADAL" clId="{4839390C-26B6-488A-9CC1-ADF78FD71607}" dt="2026-07-24T20:05:48.685" v="3170" actId="2696"/>
        <pc:sldMkLst>
          <pc:docMk/>
          <pc:sldMk cId="779308079" sldId="639"/>
        </pc:sldMkLst>
      </pc:sldChg>
      <pc:sldChg chg="addSp delSp modSp add mod ord modShow">
        <pc:chgData name="Keams, McKayla" userId="d509692e-68c4-485a-88b9-d2b942ceda2f" providerId="ADAL" clId="{4839390C-26B6-488A-9CC1-ADF78FD71607}" dt="2026-07-24T20:09:13.669" v="3253" actId="21"/>
        <pc:sldMkLst>
          <pc:docMk/>
          <pc:sldMk cId="1673784558" sldId="640"/>
        </pc:sldMkLst>
        <pc:spChg chg="mod">
          <ac:chgData name="Keams, McKayla" userId="d509692e-68c4-485a-88b9-d2b942ceda2f" providerId="ADAL" clId="{4839390C-26B6-488A-9CC1-ADF78FD71607}" dt="2026-06-26T05:58:45.893" v="2782"/>
          <ac:spMkLst>
            <pc:docMk/>
            <pc:sldMk cId="1673784558" sldId="640"/>
            <ac:spMk id="2" creationId="{807BEAC2-5F1F-87D3-DCE8-370C15D0CC00}"/>
          </ac:spMkLst>
        </pc:spChg>
        <pc:graphicFrameChg chg="add del mod modGraphic">
          <ac:chgData name="Keams, McKayla" userId="d509692e-68c4-485a-88b9-d2b942ceda2f" providerId="ADAL" clId="{4839390C-26B6-488A-9CC1-ADF78FD71607}" dt="2026-07-24T20:09:13.669" v="3253" actId="21"/>
          <ac:graphicFrameMkLst>
            <pc:docMk/>
            <pc:sldMk cId="1673784558" sldId="640"/>
            <ac:graphicFrameMk id="3" creationId="{5BBB2922-FB53-E7EE-7611-6C3D8ECD52F1}"/>
          </ac:graphicFrameMkLst>
        </pc:graphicFrameChg>
      </pc:sldChg>
      <pc:sldChg chg="modSp mod">
        <pc:chgData name="Keams, McKayla" userId="d509692e-68c4-485a-88b9-d2b942ceda2f" providerId="ADAL" clId="{4839390C-26B6-488A-9CC1-ADF78FD71607}" dt="2026-07-24T21:52:56.005" v="4186" actId="20577"/>
        <pc:sldMkLst>
          <pc:docMk/>
          <pc:sldMk cId="3412641061" sldId="642"/>
        </pc:sldMkLst>
        <pc:spChg chg="mod">
          <ac:chgData name="Keams, McKayla" userId="d509692e-68c4-485a-88b9-d2b942ceda2f" providerId="ADAL" clId="{4839390C-26B6-488A-9CC1-ADF78FD71607}" dt="2026-07-24T21:52:56.005" v="4186" actId="20577"/>
          <ac:spMkLst>
            <pc:docMk/>
            <pc:sldMk cId="3412641061" sldId="642"/>
            <ac:spMk id="3" creationId="{9F22C2CA-1934-E158-E88A-CC8FD4892ACD}"/>
          </ac:spMkLst>
        </pc:spChg>
      </pc:sldChg>
      <pc:sldChg chg="add mod modShow">
        <pc:chgData name="Keams, McKayla" userId="d509692e-68c4-485a-88b9-d2b942ceda2f" providerId="ADAL" clId="{4839390C-26B6-488A-9CC1-ADF78FD71607}" dt="2026-07-24T20:06:11.133" v="3173" actId="34476"/>
        <pc:sldMkLst>
          <pc:docMk/>
          <pc:sldMk cId="213811707" sldId="644"/>
        </pc:sldMkLst>
      </pc:sldChg>
      <pc:sldChg chg="addSp delSp modSp new mod">
        <pc:chgData name="Keams, McKayla" userId="d509692e-68c4-485a-88b9-d2b942ceda2f" providerId="ADAL" clId="{4839390C-26B6-488A-9CC1-ADF78FD71607}" dt="2026-07-24T20:05:42.898" v="3169" actId="113"/>
        <pc:sldMkLst>
          <pc:docMk/>
          <pc:sldMk cId="1180906916" sldId="645"/>
        </pc:sldMkLst>
        <pc:spChg chg="mod">
          <ac:chgData name="Keams, McKayla" userId="d509692e-68c4-485a-88b9-d2b942ceda2f" providerId="ADAL" clId="{4839390C-26B6-488A-9CC1-ADF78FD71607}" dt="2026-07-24T20:05:42.898" v="3169" actId="113"/>
          <ac:spMkLst>
            <pc:docMk/>
            <pc:sldMk cId="1180906916" sldId="645"/>
            <ac:spMk id="2" creationId="{82E50314-0E4A-5810-1B17-B30B281C76D1}"/>
          </ac:spMkLst>
        </pc:spChg>
        <pc:spChg chg="add del mod">
          <ac:chgData name="Keams, McKayla" userId="d509692e-68c4-485a-88b9-d2b942ceda2f" providerId="ADAL" clId="{4839390C-26B6-488A-9CC1-ADF78FD71607}" dt="2026-07-24T19:59:29.076" v="3030" actId="122"/>
          <ac:spMkLst>
            <pc:docMk/>
            <pc:sldMk cId="1180906916" sldId="645"/>
            <ac:spMk id="3" creationId="{F929B039-F0C6-198D-9D72-A2BC51EC3BD5}"/>
          </ac:spMkLst>
        </pc:spChg>
        <pc:spChg chg="add del mod">
          <ac:chgData name="Keams, McKayla" userId="d509692e-68c4-485a-88b9-d2b942ceda2f" providerId="ADAL" clId="{4839390C-26B6-488A-9CC1-ADF78FD71607}" dt="2026-07-24T19:57:29.830" v="2968" actId="478"/>
          <ac:spMkLst>
            <pc:docMk/>
            <pc:sldMk cId="1180906916" sldId="645"/>
            <ac:spMk id="8" creationId="{9BA81ECA-A38D-B2CA-6430-C4CB3286B02D}"/>
          </ac:spMkLst>
        </pc:spChg>
        <pc:picChg chg="add del">
          <ac:chgData name="Keams, McKayla" userId="d509692e-68c4-485a-88b9-d2b942ceda2f" providerId="ADAL" clId="{4839390C-26B6-488A-9CC1-ADF78FD71607}" dt="2026-07-24T19:57:30.951" v="2971" actId="22"/>
          <ac:picMkLst>
            <pc:docMk/>
            <pc:sldMk cId="1180906916" sldId="645"/>
            <ac:picMk id="6" creationId="{8EA20DF1-4F72-5D6E-51A6-5902624AFB07}"/>
          </ac:picMkLst>
        </pc:picChg>
      </pc:sldChg>
      <pc:sldChg chg="addSp delSp modSp new mod">
        <pc:chgData name="Keams, McKayla" userId="d509692e-68c4-485a-88b9-d2b942ceda2f" providerId="ADAL" clId="{4839390C-26B6-488A-9CC1-ADF78FD71607}" dt="2026-07-24T21:44:05.490" v="4114"/>
        <pc:sldMkLst>
          <pc:docMk/>
          <pc:sldMk cId="1369335318" sldId="646"/>
        </pc:sldMkLst>
        <pc:spChg chg="mod">
          <ac:chgData name="Keams, McKayla" userId="d509692e-68c4-485a-88b9-d2b942ceda2f" providerId="ADAL" clId="{4839390C-26B6-488A-9CC1-ADF78FD71607}" dt="2026-07-24T21:43:59.115" v="4101" actId="20577"/>
          <ac:spMkLst>
            <pc:docMk/>
            <pc:sldMk cId="1369335318" sldId="646"/>
            <ac:spMk id="2" creationId="{0213F788-0083-51F1-E05D-7E15B36DE7FB}"/>
          </ac:spMkLst>
        </pc:spChg>
        <pc:spChg chg="del mod">
          <ac:chgData name="Keams, McKayla" userId="d509692e-68c4-485a-88b9-d2b942ceda2f" providerId="ADAL" clId="{4839390C-26B6-488A-9CC1-ADF78FD71607}" dt="2026-07-24T20:04:04.496" v="3153" actId="478"/>
          <ac:spMkLst>
            <pc:docMk/>
            <pc:sldMk cId="1369335318" sldId="646"/>
            <ac:spMk id="3" creationId="{DA0C515B-20E7-96D9-6F9F-70CB4C31BDB3}"/>
          </ac:spMkLst>
        </pc:spChg>
        <pc:spChg chg="add del mod">
          <ac:chgData name="Keams, McKayla" userId="d509692e-68c4-485a-88b9-d2b942ceda2f" providerId="ADAL" clId="{4839390C-26B6-488A-9CC1-ADF78FD71607}" dt="2026-07-24T20:04:06.358" v="3154" actId="478"/>
          <ac:spMkLst>
            <pc:docMk/>
            <pc:sldMk cId="1369335318" sldId="646"/>
            <ac:spMk id="9" creationId="{5CD8FAF8-E464-D98C-02B3-44D709DAE6DB}"/>
          </ac:spMkLst>
        </pc:spChg>
        <pc:graphicFrameChg chg="add mod modGraphic">
          <ac:chgData name="Keams, McKayla" userId="d509692e-68c4-485a-88b9-d2b942ceda2f" providerId="ADAL" clId="{4839390C-26B6-488A-9CC1-ADF78FD71607}" dt="2026-07-24T21:44:05.490" v="4114"/>
          <ac:graphicFrameMkLst>
            <pc:docMk/>
            <pc:sldMk cId="1369335318" sldId="646"/>
            <ac:graphicFrameMk id="7" creationId="{36F6E100-416A-0186-30FD-5C755AA35AA7}"/>
          </ac:graphicFrameMkLst>
        </pc:graphicFrameChg>
      </pc:sldChg>
      <pc:sldChg chg="addSp delSp modSp new mod">
        <pc:chgData name="Keams, McKayla" userId="d509692e-68c4-485a-88b9-d2b942ceda2f" providerId="ADAL" clId="{4839390C-26B6-488A-9CC1-ADF78FD71607}" dt="2026-07-24T21:45:37.548" v="4119" actId="20577"/>
        <pc:sldMkLst>
          <pc:docMk/>
          <pc:sldMk cId="1907054629" sldId="647"/>
        </pc:sldMkLst>
        <pc:spChg chg="mod">
          <ac:chgData name="Keams, McKayla" userId="d509692e-68c4-485a-88b9-d2b942ceda2f" providerId="ADAL" clId="{4839390C-26B6-488A-9CC1-ADF78FD71607}" dt="2026-07-24T20:09:40.443" v="3277" actId="403"/>
          <ac:spMkLst>
            <pc:docMk/>
            <pc:sldMk cId="1907054629" sldId="647"/>
            <ac:spMk id="2" creationId="{65EFAA00-C9C0-4BB0-405A-0E9442F3621D}"/>
          </ac:spMkLst>
        </pc:spChg>
        <pc:spChg chg="del mod">
          <ac:chgData name="Keams, McKayla" userId="d509692e-68c4-485a-88b9-d2b942ceda2f" providerId="ADAL" clId="{4839390C-26B6-488A-9CC1-ADF78FD71607}" dt="2026-07-24T20:09:28.900" v="3256" actId="478"/>
          <ac:spMkLst>
            <pc:docMk/>
            <pc:sldMk cId="1907054629" sldId="647"/>
            <ac:spMk id="3" creationId="{19779C49-D366-D515-17B3-78EFF1E8037D}"/>
          </ac:spMkLst>
        </pc:spChg>
        <pc:graphicFrameChg chg="add mod modGraphic">
          <ac:chgData name="Keams, McKayla" userId="d509692e-68c4-485a-88b9-d2b942ceda2f" providerId="ADAL" clId="{4839390C-26B6-488A-9CC1-ADF78FD71607}" dt="2026-07-24T21:45:37.548" v="4119" actId="20577"/>
          <ac:graphicFrameMkLst>
            <pc:docMk/>
            <pc:sldMk cId="1907054629" sldId="647"/>
            <ac:graphicFrameMk id="5" creationId="{AB7CC941-5E59-09E6-788D-5D6C0BE6B096}"/>
          </ac:graphicFrameMkLst>
        </pc:graphicFrameChg>
      </pc:sldChg>
      <pc:sldChg chg="new del">
        <pc:chgData name="Keams, McKayla" userId="d509692e-68c4-485a-88b9-d2b942ceda2f" providerId="ADAL" clId="{4839390C-26B6-488A-9CC1-ADF78FD71607}" dt="2026-07-24T20:15:46.794" v="3393" actId="47"/>
        <pc:sldMkLst>
          <pc:docMk/>
          <pc:sldMk cId="2270001975" sldId="648"/>
        </pc:sldMkLst>
      </pc:sldChg>
      <pc:sldChg chg="new del">
        <pc:chgData name="Keams, McKayla" userId="d509692e-68c4-485a-88b9-d2b942ceda2f" providerId="ADAL" clId="{4839390C-26B6-488A-9CC1-ADF78FD71607}" dt="2026-07-24T20:15:46.143" v="3392" actId="47"/>
        <pc:sldMkLst>
          <pc:docMk/>
          <pc:sldMk cId="3197026453" sldId="649"/>
        </pc:sldMkLst>
      </pc:sldChg>
      <pc:sldChg chg="modSp add mod">
        <pc:chgData name="Keams, McKayla" userId="d509692e-68c4-485a-88b9-d2b942ceda2f" providerId="ADAL" clId="{4839390C-26B6-488A-9CC1-ADF78FD71607}" dt="2026-07-24T21:47:49.951" v="4135" actId="20577"/>
        <pc:sldMkLst>
          <pc:docMk/>
          <pc:sldMk cId="3624370149" sldId="650"/>
        </pc:sldMkLst>
        <pc:spChg chg="mod">
          <ac:chgData name="Keams, McKayla" userId="d509692e-68c4-485a-88b9-d2b942ceda2f" providerId="ADAL" clId="{4839390C-26B6-488A-9CC1-ADF78FD71607}" dt="2026-07-24T20:15:59.527" v="3397" actId="113"/>
          <ac:spMkLst>
            <pc:docMk/>
            <pc:sldMk cId="3624370149" sldId="650"/>
            <ac:spMk id="2" creationId="{1A64522D-305C-544B-A252-2FA1B03BB618}"/>
          </ac:spMkLst>
        </pc:spChg>
        <pc:graphicFrameChg chg="mod modGraphic">
          <ac:chgData name="Keams, McKayla" userId="d509692e-68c4-485a-88b9-d2b942ceda2f" providerId="ADAL" clId="{4839390C-26B6-488A-9CC1-ADF78FD71607}" dt="2026-07-24T21:47:49.951" v="4135" actId="20577"/>
          <ac:graphicFrameMkLst>
            <pc:docMk/>
            <pc:sldMk cId="3624370149" sldId="650"/>
            <ac:graphicFrameMk id="5" creationId="{E6E4C97B-8FB4-DB23-817F-D8A848525095}"/>
          </ac:graphicFrameMkLst>
        </pc:graphicFrameChg>
      </pc:sldChg>
      <pc:sldChg chg="modSp add mod">
        <pc:chgData name="Keams, McKayla" userId="d509692e-68c4-485a-88b9-d2b942ceda2f" providerId="ADAL" clId="{4839390C-26B6-488A-9CC1-ADF78FD71607}" dt="2026-07-24T21:49:04.591" v="4164" actId="20577"/>
        <pc:sldMkLst>
          <pc:docMk/>
          <pc:sldMk cId="3736176233" sldId="651"/>
        </pc:sldMkLst>
        <pc:spChg chg="mod">
          <ac:chgData name="Keams, McKayla" userId="d509692e-68c4-485a-88b9-d2b942ceda2f" providerId="ADAL" clId="{4839390C-26B6-488A-9CC1-ADF78FD71607}" dt="2026-07-24T20:23:41.372" v="3564" actId="20577"/>
          <ac:spMkLst>
            <pc:docMk/>
            <pc:sldMk cId="3736176233" sldId="651"/>
            <ac:spMk id="2" creationId="{65DC94FC-7BA5-E79C-67C0-EB72AE51B6D8}"/>
          </ac:spMkLst>
        </pc:spChg>
        <pc:graphicFrameChg chg="mod modGraphic">
          <ac:chgData name="Keams, McKayla" userId="d509692e-68c4-485a-88b9-d2b942ceda2f" providerId="ADAL" clId="{4839390C-26B6-488A-9CC1-ADF78FD71607}" dt="2026-07-24T21:49:04.591" v="4164" actId="20577"/>
          <ac:graphicFrameMkLst>
            <pc:docMk/>
            <pc:sldMk cId="3736176233" sldId="651"/>
            <ac:graphicFrameMk id="5" creationId="{0B4D0C9D-960A-FEFB-A8E6-E0AC73BA37C1}"/>
          </ac:graphicFrameMkLst>
        </pc:graphicFrameChg>
      </pc:sldChg>
      <pc:sldChg chg="modSp add mod">
        <pc:chgData name="Keams, McKayla" userId="d509692e-68c4-485a-88b9-d2b942ceda2f" providerId="ADAL" clId="{4839390C-26B6-488A-9CC1-ADF78FD71607}" dt="2026-07-24T20:36:50.345" v="3832" actId="20577"/>
        <pc:sldMkLst>
          <pc:docMk/>
          <pc:sldMk cId="1829079435" sldId="652"/>
        </pc:sldMkLst>
        <pc:spChg chg="mod">
          <ac:chgData name="Keams, McKayla" userId="d509692e-68c4-485a-88b9-d2b942ceda2f" providerId="ADAL" clId="{4839390C-26B6-488A-9CC1-ADF78FD71607}" dt="2026-07-24T20:36:50.345" v="3832" actId="20577"/>
          <ac:spMkLst>
            <pc:docMk/>
            <pc:sldMk cId="1829079435" sldId="652"/>
            <ac:spMk id="2" creationId="{561C5456-E138-5812-4845-1DAB130C279C}"/>
          </ac:spMkLst>
        </pc:spChg>
        <pc:graphicFrameChg chg="mod modGraphic">
          <ac:chgData name="Keams, McKayla" userId="d509692e-68c4-485a-88b9-d2b942ceda2f" providerId="ADAL" clId="{4839390C-26B6-488A-9CC1-ADF78FD71607}" dt="2026-07-24T20:36:37.432" v="3810" actId="113"/>
          <ac:graphicFrameMkLst>
            <pc:docMk/>
            <pc:sldMk cId="1829079435" sldId="652"/>
            <ac:graphicFrameMk id="5" creationId="{81E156B0-3BB1-ADFC-A49A-522085881BDE}"/>
          </ac:graphicFrameMkLst>
        </pc:graphicFrameChg>
      </pc:sldChg>
      <pc:sldChg chg="modSp add mod">
        <pc:chgData name="Keams, McKayla" userId="d509692e-68c4-485a-88b9-d2b942ceda2f" providerId="ADAL" clId="{4839390C-26B6-488A-9CC1-ADF78FD71607}" dt="2026-07-24T20:48:47.094" v="4083" actId="403"/>
        <pc:sldMkLst>
          <pc:docMk/>
          <pc:sldMk cId="2801678775" sldId="653"/>
        </pc:sldMkLst>
        <pc:spChg chg="mod">
          <ac:chgData name="Keams, McKayla" userId="d509692e-68c4-485a-88b9-d2b942ceda2f" providerId="ADAL" clId="{4839390C-26B6-488A-9CC1-ADF78FD71607}" dt="2026-07-24T20:38:08.434" v="3852" actId="20577"/>
          <ac:spMkLst>
            <pc:docMk/>
            <pc:sldMk cId="2801678775" sldId="653"/>
            <ac:spMk id="2" creationId="{811C9D8D-B09F-4F0E-07F9-DC9049E0B710}"/>
          </ac:spMkLst>
        </pc:spChg>
        <pc:graphicFrameChg chg="mod modGraphic">
          <ac:chgData name="Keams, McKayla" userId="d509692e-68c4-485a-88b9-d2b942ceda2f" providerId="ADAL" clId="{4839390C-26B6-488A-9CC1-ADF78FD71607}" dt="2026-07-24T20:48:47.094" v="4083" actId="403"/>
          <ac:graphicFrameMkLst>
            <pc:docMk/>
            <pc:sldMk cId="2801678775" sldId="653"/>
            <ac:graphicFrameMk id="5" creationId="{F8030EF4-DB66-C108-FD6F-DC5E00568C72}"/>
          </ac:graphicFrameMkLst>
        </pc:graphicFrameChg>
      </pc:sldChg>
      <pc:sldChg chg="modSp add mod">
        <pc:chgData name="Keams, McKayla" userId="d509692e-68c4-485a-88b9-d2b942ceda2f" providerId="ADAL" clId="{4839390C-26B6-488A-9CC1-ADF78FD71607}" dt="2026-07-24T20:48:27.585" v="4081" actId="1076"/>
        <pc:sldMkLst>
          <pc:docMk/>
          <pc:sldMk cId="665482454" sldId="654"/>
        </pc:sldMkLst>
        <pc:spChg chg="mod">
          <ac:chgData name="Keams, McKayla" userId="d509692e-68c4-485a-88b9-d2b942ceda2f" providerId="ADAL" clId="{4839390C-26B6-488A-9CC1-ADF78FD71607}" dt="2026-07-24T20:48:27.585" v="4081" actId="1076"/>
          <ac:spMkLst>
            <pc:docMk/>
            <pc:sldMk cId="665482454" sldId="654"/>
            <ac:spMk id="2" creationId="{74AF12E3-DD23-68F4-DBDE-AF52531180FA}"/>
          </ac:spMkLst>
        </pc:spChg>
        <pc:graphicFrameChg chg="mod modGraphic">
          <ac:chgData name="Keams, McKayla" userId="d509692e-68c4-485a-88b9-d2b942ceda2f" providerId="ADAL" clId="{4839390C-26B6-488A-9CC1-ADF78FD71607}" dt="2026-07-24T20:48:20.790" v="4080" actId="20577"/>
          <ac:graphicFrameMkLst>
            <pc:docMk/>
            <pc:sldMk cId="665482454" sldId="654"/>
            <ac:graphicFrameMk id="5" creationId="{40EA8793-3A26-EE17-CA00-24AAF088D098}"/>
          </ac:graphicFrameMkLst>
        </pc:graphicFrameChg>
      </pc:sldChg>
      <pc:sldChg chg="new del">
        <pc:chgData name="Keams, McKayla" userId="d509692e-68c4-485a-88b9-d2b942ceda2f" providerId="ADAL" clId="{4839390C-26B6-488A-9CC1-ADF78FD71607}" dt="2026-07-24T21:56:00.136" v="4189" actId="47"/>
        <pc:sldMkLst>
          <pc:docMk/>
          <pc:sldMk cId="3879764722" sldId="655"/>
        </pc:sldMkLst>
      </pc:sldChg>
      <pc:sldMasterChg chg="delSldLayout">
        <pc:chgData name="Keams, McKayla" userId="d509692e-68c4-485a-88b9-d2b942ceda2f" providerId="ADAL" clId="{4839390C-26B6-488A-9CC1-ADF78FD71607}" dt="2026-06-26T05:20:50.200" v="2316" actId="2696"/>
        <pc:sldMasterMkLst>
          <pc:docMk/>
          <pc:sldMasterMk cId="0" sldId="2147483654"/>
        </pc:sldMasterMkLst>
      </pc:sldMasterChg>
    </pc:docChg>
  </pc:docChgLst>
  <pc:docChgLst>
    <pc:chgData name="Keams, McKayla" userId="S::mckayla.keams@aacihc.az.gov::d509692e-68c4-485a-88b9-d2b942ceda2f" providerId="AD" clId="Web-{D6285C95-366F-2D90-5BE2-98CD7CBA3732}"/>
    <pc:docChg chg="addSld">
      <pc:chgData name="Keams, McKayla" userId="S::mckayla.keams@aacihc.az.gov::d509692e-68c4-485a-88b9-d2b942ceda2f" providerId="AD" clId="Web-{D6285C95-366F-2D90-5BE2-98CD7CBA3732}" dt="2026-07-22T17:37:32.932" v="1"/>
      <pc:docMkLst>
        <pc:docMk/>
      </pc:docMkLst>
      <pc:sldChg chg="new">
        <pc:chgData name="Keams, McKayla" userId="S::mckayla.keams@aacihc.az.gov::d509692e-68c4-485a-88b9-d2b942ceda2f" providerId="AD" clId="Web-{D6285C95-366F-2D90-5BE2-98CD7CBA3732}" dt="2026-07-22T17:36:11.273" v="0"/>
        <pc:sldMkLst>
          <pc:docMk/>
          <pc:sldMk cId="3570960836" sldId="641"/>
        </pc:sldMkLst>
      </pc:sldChg>
      <pc:sldChg chg="new">
        <pc:chgData name="Keams, McKayla" userId="S::mckayla.keams@aacihc.az.gov::d509692e-68c4-485a-88b9-d2b942ceda2f" providerId="AD" clId="Web-{D6285C95-366F-2D90-5BE2-98CD7CBA3732}" dt="2026-07-22T17:37:32.932" v="1"/>
        <pc:sldMkLst>
          <pc:docMk/>
          <pc:sldMk cId="3412641061" sldId="642"/>
        </pc:sldMkLst>
      </pc:sldChg>
    </pc:docChg>
  </pc:docChgLst>
  <pc:docChgLst>
    <pc:chgData name="Keams, McKayla" userId="S::mckayla.keams@aacihc.az.gov::d509692e-68c4-485a-88b9-d2b942ceda2f" providerId="AD" clId="Web-{622061D1-D9F9-AA72-5F03-CBF3D35766AC}"/>
    <pc:docChg chg="modSld">
      <pc:chgData name="Keams, McKayla" userId="S::mckayla.keams@aacihc.az.gov::d509692e-68c4-485a-88b9-d2b942ceda2f" providerId="AD" clId="Web-{622061D1-D9F9-AA72-5F03-CBF3D35766AC}" dt="2026-06-30T22:09:36.493" v="1"/>
      <pc:docMkLst>
        <pc:docMk/>
      </pc:docMkLst>
      <pc:sldChg chg="mod modShow">
        <pc:chgData name="Keams, McKayla" userId="S::mckayla.keams@aacihc.az.gov::d509692e-68c4-485a-88b9-d2b942ceda2f" providerId="AD" clId="Web-{622061D1-D9F9-AA72-5F03-CBF3D35766AC}" dt="2026-06-30T22:09:29.304" v="0"/>
        <pc:sldMkLst>
          <pc:docMk/>
          <pc:sldMk cId="3857262401" sldId="632"/>
        </pc:sldMkLst>
      </pc:sldChg>
      <pc:sldChg chg="mod modShow">
        <pc:chgData name="Keams, McKayla" userId="S::mckayla.keams@aacihc.az.gov::d509692e-68c4-485a-88b9-d2b942ceda2f" providerId="AD" clId="Web-{622061D1-D9F9-AA72-5F03-CBF3D35766AC}" dt="2026-06-30T22:09:36.493" v="1"/>
        <pc:sldMkLst>
          <pc:docMk/>
          <pc:sldMk cId="207781251" sldId="636"/>
        </pc:sldMkLst>
      </pc:sldChg>
    </pc:docChg>
  </pc:docChgLst>
  <pc:docChgLst>
    <pc:chgData name="Molina, John" userId="S::john.molina@aacihc.az.gov::5357fd18-1e77-434a-86d6-c1c732784dc3" providerId="AD" clId="Web-{AE812CA8-3E3E-9C02-7789-DFF4CCC26A6E}"/>
    <pc:docChg chg="modSld">
      <pc:chgData name="Molina, John" userId="S::john.molina@aacihc.az.gov::5357fd18-1e77-434a-86d6-c1c732784dc3" providerId="AD" clId="Web-{AE812CA8-3E3E-9C02-7789-DFF4CCC26A6E}" dt="2026-07-22T21:13:39.938" v="12" actId="20577"/>
      <pc:docMkLst>
        <pc:docMk/>
      </pc:docMkLst>
      <pc:sldChg chg="modSp">
        <pc:chgData name="Molina, John" userId="S::john.molina@aacihc.az.gov::5357fd18-1e77-434a-86d6-c1c732784dc3" providerId="AD" clId="Web-{AE812CA8-3E3E-9C02-7789-DFF4CCC26A6E}" dt="2026-07-22T21:13:39.938" v="12" actId="20577"/>
        <pc:sldMkLst>
          <pc:docMk/>
          <pc:sldMk cId="894742252" sldId="408"/>
        </pc:sldMkLst>
        <pc:spChg chg="mod">
          <ac:chgData name="Molina, John" userId="S::john.molina@aacihc.az.gov::5357fd18-1e77-434a-86d6-c1c732784dc3" providerId="AD" clId="Web-{AE812CA8-3E3E-9C02-7789-DFF4CCC26A6E}" dt="2026-07-22T21:13:39.938" v="12" actId="20577"/>
          <ac:spMkLst>
            <pc:docMk/>
            <pc:sldMk cId="894742252" sldId="408"/>
            <ac:spMk id="3" creationId="{6B79F1F2-3EF4-6690-DAD0-DC3C75209D68}"/>
          </ac:spMkLst>
        </pc:spChg>
      </pc:sldChg>
    </pc:docChg>
  </pc:docChgLst>
  <pc:docChgLst>
    <pc:chgData name="Keams, McKayla" userId="S::mckayla.keams@aacihc.az.gov::d509692e-68c4-485a-88b9-d2b942ceda2f" providerId="AD" clId="Web-{A722BACC-880A-A644-01F3-AF546E6B837A}"/>
    <pc:docChg chg="modSld">
      <pc:chgData name="Keams, McKayla" userId="S::mckayla.keams@aacihc.az.gov::d509692e-68c4-485a-88b9-d2b942ceda2f" providerId="AD" clId="Web-{A722BACC-880A-A644-01F3-AF546E6B837A}" dt="2026-06-30T17:03:40.879" v="24" actId="20577"/>
      <pc:docMkLst>
        <pc:docMk/>
      </pc:docMkLst>
      <pc:sldChg chg="modSp">
        <pc:chgData name="Keams, McKayla" userId="S::mckayla.keams@aacihc.az.gov::d509692e-68c4-485a-88b9-d2b942ceda2f" providerId="AD" clId="Web-{A722BACC-880A-A644-01F3-AF546E6B837A}" dt="2026-06-30T17:02:07.454" v="15" actId="20577"/>
        <pc:sldMkLst>
          <pc:docMk/>
          <pc:sldMk cId="894742252" sldId="408"/>
        </pc:sldMkLst>
        <pc:spChg chg="mod">
          <ac:chgData name="Keams, McKayla" userId="S::mckayla.keams@aacihc.az.gov::d509692e-68c4-485a-88b9-d2b942ceda2f" providerId="AD" clId="Web-{A722BACC-880A-A644-01F3-AF546E6B837A}" dt="2026-06-30T17:02:07.454" v="15" actId="20577"/>
          <ac:spMkLst>
            <pc:docMk/>
            <pc:sldMk cId="894742252" sldId="408"/>
            <ac:spMk id="2" creationId="{8C11D1D5-759A-DC21-BD75-8B494D3F1DBF}"/>
          </ac:spMkLst>
        </pc:spChg>
      </pc:sldChg>
      <pc:sldChg chg="mod modShow">
        <pc:chgData name="Keams, McKayla" userId="S::mckayla.keams@aacihc.az.gov::d509692e-68c4-485a-88b9-d2b942ceda2f" providerId="AD" clId="Web-{A722BACC-880A-A644-01F3-AF546E6B837A}" dt="2026-06-30T17:03:28.394" v="19"/>
        <pc:sldMkLst>
          <pc:docMk/>
          <pc:sldMk cId="3857262401" sldId="632"/>
        </pc:sldMkLst>
      </pc:sldChg>
      <pc:sldChg chg="mod modShow">
        <pc:chgData name="Keams, McKayla" userId="S::mckayla.keams@aacihc.az.gov::d509692e-68c4-485a-88b9-d2b942ceda2f" providerId="AD" clId="Web-{A722BACC-880A-A644-01F3-AF546E6B837A}" dt="2026-06-30T17:03:23.691" v="18"/>
        <pc:sldMkLst>
          <pc:docMk/>
          <pc:sldMk cId="207781251" sldId="636"/>
        </pc:sldMkLst>
      </pc:sldChg>
      <pc:sldChg chg="modSp">
        <pc:chgData name="Keams, McKayla" userId="S::mckayla.keams@aacihc.az.gov::d509692e-68c4-485a-88b9-d2b942ceda2f" providerId="AD" clId="Web-{A722BACC-880A-A644-01F3-AF546E6B837A}" dt="2026-06-30T17:03:40.879" v="24" actId="20577"/>
        <pc:sldMkLst>
          <pc:docMk/>
          <pc:sldMk cId="779308079" sldId="639"/>
        </pc:sldMkLst>
        <pc:spChg chg="mod">
          <ac:chgData name="Keams, McKayla" userId="S::mckayla.keams@aacihc.az.gov::d509692e-68c4-485a-88b9-d2b942ceda2f" providerId="AD" clId="Web-{A722BACC-880A-A644-01F3-AF546E6B837A}" dt="2026-06-30T17:03:40.879" v="24" actId="20577"/>
          <ac:spMkLst>
            <pc:docMk/>
            <pc:sldMk cId="779308079" sldId="639"/>
            <ac:spMk id="3" creationId="{2C1D2848-B8B5-12F5-5B9A-85774D5FC911}"/>
          </ac:spMkLst>
        </pc:spChg>
      </pc:sldChg>
    </pc:docChg>
  </pc:docChgLst>
  <pc:docChgLst>
    <pc:chgData name="Keams, McKayla" userId="S::mckayla.keams@aacihc.az.gov::d509692e-68c4-485a-88b9-d2b942ceda2f" providerId="AD" clId="Web-{A7173BAC-EF5B-1307-F8BA-F9C8E9432DC3}"/>
    <pc:docChg chg="modSld">
      <pc:chgData name="Keams, McKayla" userId="S::mckayla.keams@aacihc.az.gov::d509692e-68c4-485a-88b9-d2b942ceda2f" providerId="AD" clId="Web-{A7173BAC-EF5B-1307-F8BA-F9C8E9432DC3}" dt="2026-06-30T16:54:47.940" v="1"/>
      <pc:docMkLst>
        <pc:docMk/>
      </pc:docMkLst>
      <pc:sldChg chg="mod modShow">
        <pc:chgData name="Keams, McKayla" userId="S::mckayla.keams@aacihc.az.gov::d509692e-68c4-485a-88b9-d2b942ceda2f" providerId="AD" clId="Web-{A7173BAC-EF5B-1307-F8BA-F9C8E9432DC3}" dt="2026-06-30T16:54:34.861" v="0"/>
        <pc:sldMkLst>
          <pc:docMk/>
          <pc:sldMk cId="3857262401" sldId="632"/>
        </pc:sldMkLst>
      </pc:sldChg>
      <pc:sldChg chg="mod modShow">
        <pc:chgData name="Keams, McKayla" userId="S::mckayla.keams@aacihc.az.gov::d509692e-68c4-485a-88b9-d2b942ceda2f" providerId="AD" clId="Web-{A7173BAC-EF5B-1307-F8BA-F9C8E9432DC3}" dt="2026-06-30T16:54:47.940" v="1"/>
        <pc:sldMkLst>
          <pc:docMk/>
          <pc:sldMk cId="207781251" sldId="636"/>
        </pc:sldMkLst>
      </pc:sldChg>
    </pc:docChg>
  </pc:docChgLst>
  <pc:docChgLst>
    <pc:chgData name="Keams, McKayla" userId="S::mckayla.keams@aacihc.az.gov::d509692e-68c4-485a-88b9-d2b942ceda2f" providerId="AD" clId="Web-{77593FC7-05A5-FA15-FDC8-2E05B115B88D}"/>
    <pc:docChg chg="modSld">
      <pc:chgData name="Keams, McKayla" userId="S::mckayla.keams@aacihc.az.gov::d509692e-68c4-485a-88b9-d2b942ceda2f" providerId="AD" clId="Web-{77593FC7-05A5-FA15-FDC8-2E05B115B88D}" dt="2026-07-09T18:03:08.156" v="1"/>
      <pc:docMkLst>
        <pc:docMk/>
      </pc:docMkLst>
      <pc:sldChg chg="mod modShow">
        <pc:chgData name="Keams, McKayla" userId="S::mckayla.keams@aacihc.az.gov::d509692e-68c4-485a-88b9-d2b942ceda2f" providerId="AD" clId="Web-{77593FC7-05A5-FA15-FDC8-2E05B115B88D}" dt="2026-07-09T18:03:00.812" v="0"/>
        <pc:sldMkLst>
          <pc:docMk/>
          <pc:sldMk cId="212252205" sldId="623"/>
        </pc:sldMkLst>
      </pc:sldChg>
      <pc:sldChg chg="mod modShow">
        <pc:chgData name="Keams, McKayla" userId="S::mckayla.keams@aacihc.az.gov::d509692e-68c4-485a-88b9-d2b942ceda2f" providerId="AD" clId="Web-{77593FC7-05A5-FA15-FDC8-2E05B115B88D}" dt="2026-07-09T18:03:08.156" v="1"/>
        <pc:sldMkLst>
          <pc:docMk/>
          <pc:sldMk cId="1673784558" sldId="640"/>
        </pc:sldMkLst>
      </pc:sldChg>
    </pc:docChg>
  </pc:docChgLst>
  <pc:docChgLst>
    <pc:chgData name="Keams, McKayla" userId="S::mckayla.keams@aacihc.az.gov::d509692e-68c4-485a-88b9-d2b942ceda2f" providerId="AD" clId="Web-{DC85C765-B8EF-DFAA-FD51-279151204ECF}"/>
    <pc:docChg chg="delSld modSld">
      <pc:chgData name="Keams, McKayla" userId="S::mckayla.keams@aacihc.az.gov::d509692e-68c4-485a-88b9-d2b942ceda2f" providerId="AD" clId="Web-{DC85C765-B8EF-DFAA-FD51-279151204ECF}" dt="2026-06-26T02:59:44.269" v="38" actId="20577"/>
      <pc:docMkLst>
        <pc:docMk/>
      </pc:docMkLst>
      <pc:sldChg chg="modSp">
        <pc:chgData name="Keams, McKayla" userId="S::mckayla.keams@aacihc.az.gov::d509692e-68c4-485a-88b9-d2b942ceda2f" providerId="AD" clId="Web-{DC85C765-B8EF-DFAA-FD51-279151204ECF}" dt="2026-06-26T02:50:10.416" v="10" actId="20577"/>
        <pc:sldMkLst>
          <pc:docMk/>
          <pc:sldMk cId="894742252" sldId="408"/>
        </pc:sldMkLst>
        <pc:spChg chg="mod">
          <ac:chgData name="Keams, McKayla" userId="S::mckayla.keams@aacihc.az.gov::d509692e-68c4-485a-88b9-d2b942ceda2f" providerId="AD" clId="Web-{DC85C765-B8EF-DFAA-FD51-279151204ECF}" dt="2026-06-26T02:50:10.416" v="10" actId="20577"/>
          <ac:spMkLst>
            <pc:docMk/>
            <pc:sldMk cId="894742252" sldId="408"/>
            <ac:spMk id="2" creationId="{8C11D1D5-759A-DC21-BD75-8B494D3F1DBF}"/>
          </ac:spMkLst>
        </pc:spChg>
        <pc:spChg chg="mod">
          <ac:chgData name="Keams, McKayla" userId="S::mckayla.keams@aacihc.az.gov::d509692e-68c4-485a-88b9-d2b942ceda2f" providerId="AD" clId="Web-{DC85C765-B8EF-DFAA-FD51-279151204ECF}" dt="2026-06-26T02:49:55.698" v="0" actId="20577"/>
          <ac:spMkLst>
            <pc:docMk/>
            <pc:sldMk cId="894742252" sldId="408"/>
            <ac:spMk id="3" creationId="{6B79F1F2-3EF4-6690-DAD0-DC3C75209D68}"/>
          </ac:spMkLst>
        </pc:spChg>
      </pc:sldChg>
      <pc:sldChg chg="modSp modNotes">
        <pc:chgData name="Keams, McKayla" userId="S::mckayla.keams@aacihc.az.gov::d509692e-68c4-485a-88b9-d2b942ceda2f" providerId="AD" clId="Web-{DC85C765-B8EF-DFAA-FD51-279151204ECF}" dt="2026-06-26T02:59:44.269" v="38" actId="20577"/>
        <pc:sldMkLst>
          <pc:docMk/>
          <pc:sldMk cId="2319545462" sldId="612"/>
        </pc:sldMkLst>
        <pc:spChg chg="mod">
          <ac:chgData name="Keams, McKayla" userId="S::mckayla.keams@aacihc.az.gov::d509692e-68c4-485a-88b9-d2b942ceda2f" providerId="AD" clId="Web-{DC85C765-B8EF-DFAA-FD51-279151204ECF}" dt="2026-06-26T02:57:07.427" v="23" actId="20577"/>
          <ac:spMkLst>
            <pc:docMk/>
            <pc:sldMk cId="2319545462" sldId="612"/>
            <ac:spMk id="2" creationId="{E90779CD-7C8C-9ABC-A6A0-7C7941D06A12}"/>
          </ac:spMkLst>
        </pc:spChg>
      </pc:sldChg>
    </pc:docChg>
  </pc:docChgLst>
  <pc:docChgLst>
    <pc:chgData name="Hemstreet, Corey" userId="S::corey.hemstreet@aacihc.az.gov::3ac0e36e-4112-47b6-b5ef-c40246b7a9ff" providerId="AD" clId="Web-{2A5A3537-4102-E487-B13F-935AC991745A}"/>
    <pc:docChg chg="modSld">
      <pc:chgData name="Hemstreet, Corey" userId="S::corey.hemstreet@aacihc.az.gov::3ac0e36e-4112-47b6-b5ef-c40246b7a9ff" providerId="AD" clId="Web-{2A5A3537-4102-E487-B13F-935AC991745A}" dt="2026-07-22T22:14:42.296" v="0" actId="1076"/>
      <pc:docMkLst>
        <pc:docMk/>
      </pc:docMkLst>
      <pc:sldChg chg="modSp">
        <pc:chgData name="Hemstreet, Corey" userId="S::corey.hemstreet@aacihc.az.gov::3ac0e36e-4112-47b6-b5ef-c40246b7a9ff" providerId="AD" clId="Web-{2A5A3537-4102-E487-B13F-935AC991745A}" dt="2026-07-22T22:14:42.296" v="0" actId="1076"/>
        <pc:sldMkLst>
          <pc:docMk/>
          <pc:sldMk cId="2319545462" sldId="612"/>
        </pc:sldMkLst>
        <pc:spChg chg="mod">
          <ac:chgData name="Hemstreet, Corey" userId="S::corey.hemstreet@aacihc.az.gov::3ac0e36e-4112-47b6-b5ef-c40246b7a9ff" providerId="AD" clId="Web-{2A5A3537-4102-E487-B13F-935AC991745A}" dt="2026-07-22T22:14:42.296" v="0" actId="1076"/>
          <ac:spMkLst>
            <pc:docMk/>
            <pc:sldMk cId="2319545462" sldId="612"/>
            <ac:spMk id="13" creationId="{FD5F7046-E311-FC49-7165-75108C07E349}"/>
          </ac:spMkLst>
        </pc:spChg>
      </pc:sldChg>
    </pc:docChg>
  </pc:docChgLst>
  <pc:docChgLst>
    <pc:chgData name="Hemstreet, Corey" userId="S::corey.hemstreet@aacihc.az.gov::3ac0e36e-4112-47b6-b5ef-c40246b7a9ff" providerId="AD" clId="Web-{FC2E70A1-2958-6D5B-48C9-E4E8BDBF754E}"/>
    <pc:docChg chg="addSld delSld modSld sldOrd">
      <pc:chgData name="Hemstreet, Corey" userId="S::corey.hemstreet@aacihc.az.gov::3ac0e36e-4112-47b6-b5ef-c40246b7a9ff" providerId="AD" clId="Web-{FC2E70A1-2958-6D5B-48C9-E4E8BDBF754E}" dt="2026-07-22T20:06:50.627" v="522" actId="20577"/>
      <pc:docMkLst>
        <pc:docMk/>
      </pc:docMkLst>
      <pc:sldChg chg="modSp">
        <pc:chgData name="Hemstreet, Corey" userId="S::corey.hemstreet@aacihc.az.gov::3ac0e36e-4112-47b6-b5ef-c40246b7a9ff" providerId="AD" clId="Web-{FC2E70A1-2958-6D5B-48C9-E4E8BDBF754E}" dt="2026-07-22T19:56:38.078" v="48" actId="14100"/>
        <pc:sldMkLst>
          <pc:docMk/>
          <pc:sldMk cId="2319545462" sldId="612"/>
        </pc:sldMkLst>
        <pc:spChg chg="mod">
          <ac:chgData name="Hemstreet, Corey" userId="S::corey.hemstreet@aacihc.az.gov::3ac0e36e-4112-47b6-b5ef-c40246b7a9ff" providerId="AD" clId="Web-{FC2E70A1-2958-6D5B-48C9-E4E8BDBF754E}" dt="2026-07-22T19:55:53.467" v="1" actId="1076"/>
          <ac:spMkLst>
            <pc:docMk/>
            <pc:sldMk cId="2319545462" sldId="612"/>
            <ac:spMk id="13" creationId="{FD5F7046-E311-FC49-7165-75108C07E349}"/>
          </ac:spMkLst>
        </pc:spChg>
        <pc:graphicFrameChg chg="mod modGraphic">
          <ac:chgData name="Hemstreet, Corey" userId="S::corey.hemstreet@aacihc.az.gov::3ac0e36e-4112-47b6-b5ef-c40246b7a9ff" providerId="AD" clId="Web-{FC2E70A1-2958-6D5B-48C9-E4E8BDBF754E}" dt="2026-07-22T19:56:38.078" v="48" actId="14100"/>
          <ac:graphicFrameMkLst>
            <pc:docMk/>
            <pc:sldMk cId="2319545462" sldId="612"/>
            <ac:graphicFrameMk id="11" creationId="{AF2C9E98-FB43-ADE9-6018-608B5BCEBDED}"/>
          </ac:graphicFrameMkLst>
        </pc:graphicFrameChg>
      </pc:sldChg>
      <pc:sldChg chg="del">
        <pc:chgData name="Hemstreet, Corey" userId="S::corey.hemstreet@aacihc.az.gov::3ac0e36e-4112-47b6-b5ef-c40246b7a9ff" providerId="AD" clId="Web-{FC2E70A1-2958-6D5B-48C9-E4E8BDBF754E}" dt="2026-07-22T20:01:40.790" v="254"/>
        <pc:sldMkLst>
          <pc:docMk/>
          <pc:sldMk cId="3570960836" sldId="641"/>
        </pc:sldMkLst>
      </pc:sldChg>
      <pc:sldChg chg="modSp">
        <pc:chgData name="Hemstreet, Corey" userId="S::corey.hemstreet@aacihc.az.gov::3ac0e36e-4112-47b6-b5ef-c40246b7a9ff" providerId="AD" clId="Web-{FC2E70A1-2958-6D5B-48C9-E4E8BDBF754E}" dt="2026-07-22T20:06:29.845" v="519" actId="20577"/>
        <pc:sldMkLst>
          <pc:docMk/>
          <pc:sldMk cId="3412641061" sldId="642"/>
        </pc:sldMkLst>
        <pc:spChg chg="mod">
          <ac:chgData name="Hemstreet, Corey" userId="S::corey.hemstreet@aacihc.az.gov::3ac0e36e-4112-47b6-b5ef-c40246b7a9ff" providerId="AD" clId="Web-{FC2E70A1-2958-6D5B-48C9-E4E8BDBF754E}" dt="2026-07-22T19:59:15.176" v="202" actId="20577"/>
          <ac:spMkLst>
            <pc:docMk/>
            <pc:sldMk cId="3412641061" sldId="642"/>
            <ac:spMk id="2" creationId="{64D138A9-3AB8-ECB3-C826-D36D5C28F713}"/>
          </ac:spMkLst>
        </pc:spChg>
        <pc:spChg chg="mod">
          <ac:chgData name="Hemstreet, Corey" userId="S::corey.hemstreet@aacihc.az.gov::3ac0e36e-4112-47b6-b5ef-c40246b7a9ff" providerId="AD" clId="Web-{FC2E70A1-2958-6D5B-48C9-E4E8BDBF754E}" dt="2026-07-22T20:06:29.845" v="519" actId="20577"/>
          <ac:spMkLst>
            <pc:docMk/>
            <pc:sldMk cId="3412641061" sldId="642"/>
            <ac:spMk id="3" creationId="{9F22C2CA-1934-E158-E88A-CC8FD4892ACD}"/>
          </ac:spMkLst>
        </pc:spChg>
      </pc:sldChg>
      <pc:sldChg chg="addSp delSp modSp new ord">
        <pc:chgData name="Hemstreet, Corey" userId="S::corey.hemstreet@aacihc.az.gov::3ac0e36e-4112-47b6-b5ef-c40246b7a9ff" providerId="AD" clId="Web-{FC2E70A1-2958-6D5B-48C9-E4E8BDBF754E}" dt="2026-07-22T20:06:50.627" v="522" actId="20577"/>
        <pc:sldMkLst>
          <pc:docMk/>
          <pc:sldMk cId="2532585279" sldId="643"/>
        </pc:sldMkLst>
        <pc:spChg chg="mod">
          <ac:chgData name="Hemstreet, Corey" userId="S::corey.hemstreet@aacihc.az.gov::3ac0e36e-4112-47b6-b5ef-c40246b7a9ff" providerId="AD" clId="Web-{FC2E70A1-2958-6D5B-48C9-E4E8BDBF754E}" dt="2026-07-22T20:06:50.627" v="522" actId="20577"/>
          <ac:spMkLst>
            <pc:docMk/>
            <pc:sldMk cId="2532585279" sldId="643"/>
            <ac:spMk id="2" creationId="{3A19BF0E-3217-DDF5-767D-1E8C01ADD8E7}"/>
          </ac:spMkLst>
        </pc:spChg>
        <pc:spChg chg="add del mod">
          <ac:chgData name="Hemstreet, Corey" userId="S::corey.hemstreet@aacihc.az.gov::3ac0e36e-4112-47b6-b5ef-c40246b7a9ff" providerId="AD" clId="Web-{FC2E70A1-2958-6D5B-48C9-E4E8BDBF754E}" dt="2026-07-22T20:03:35.621" v="290"/>
          <ac:spMkLst>
            <pc:docMk/>
            <pc:sldMk cId="2532585279" sldId="643"/>
            <ac:spMk id="4" creationId="{662C15F2-01B5-CA9A-041B-1F292EE8A6DD}"/>
          </ac:spMkLst>
        </pc:spChg>
      </pc:sldChg>
    </pc:docChg>
  </pc:docChgLst>
  <pc:docChgLst>
    <pc:chgData name="Keams, McKayla" userId="S::mckayla.keams@aacihc.az.gov::d509692e-68c4-485a-88b9-d2b942ceda2f" providerId="AD" clId="Web-{2BA69289-829E-639F-215A-EE6B30F5012A}"/>
    <pc:docChg chg="modSld">
      <pc:chgData name="Keams, McKayla" userId="S::mckayla.keams@aacihc.az.gov::d509692e-68c4-485a-88b9-d2b942ceda2f" providerId="AD" clId="Web-{2BA69289-829E-639F-215A-EE6B30F5012A}" dt="2026-07-07T16:28:23.932" v="3"/>
      <pc:docMkLst>
        <pc:docMk/>
      </pc:docMkLst>
      <pc:sldChg chg="mod modShow">
        <pc:chgData name="Keams, McKayla" userId="S::mckayla.keams@aacihc.az.gov::d509692e-68c4-485a-88b9-d2b942ceda2f" providerId="AD" clId="Web-{2BA69289-829E-639F-215A-EE6B30F5012A}" dt="2026-07-07T16:28:23.932" v="3"/>
        <pc:sldMkLst>
          <pc:docMk/>
          <pc:sldMk cId="975880971" sldId="457"/>
        </pc:sldMkLst>
      </pc:sldChg>
      <pc:sldChg chg="mod modShow">
        <pc:chgData name="Keams, McKayla" userId="S::mckayla.keams@aacihc.az.gov::d509692e-68c4-485a-88b9-d2b942ceda2f" providerId="AD" clId="Web-{2BA69289-829E-639F-215A-EE6B30F5012A}" dt="2026-07-07T16:28:19.354" v="2"/>
        <pc:sldMkLst>
          <pc:docMk/>
          <pc:sldMk cId="1695095651" sldId="458"/>
        </pc:sldMkLst>
      </pc:sldChg>
    </pc:docChg>
  </pc:docChgLst>
</pc:chgInfo>
</file>

<file path=ppt/comments/modernComment_27D_731025B6.xml><?xml version="1.0" encoding="utf-8"?>
<p188:cmLst xmlns:a="http://schemas.openxmlformats.org/drawingml/2006/main" xmlns:r="http://schemas.openxmlformats.org/officeDocument/2006/relationships" xmlns:p188="http://schemas.microsoft.com/office/powerpoint/2018/8/main">
  <p188:cm id="{CC3FEFB7-5F4A-48E7-8403-4887664B33F2}" authorId="{8DB7C982-E7D1-5992-7864-74FF19A75E11}" created="2026-07-22T17:36:51.197">
    <ac:txMkLst xmlns:ac="http://schemas.microsoft.com/office/drawing/2013/main/command">
      <pc:docMk xmlns:pc="http://schemas.microsoft.com/office/powerpoint/2013/main/command"/>
      <pc:sldMk xmlns:pc="http://schemas.microsoft.com/office/powerpoint/2013/main/command" cId="1930438070" sldId="637"/>
      <ac:spMk id="3" creationId="{77CEB1D6-2666-6CA3-4294-28BE05D51AF1}"/>
      <ac:txMk cp="301" len="11">
        <ac:context len="623" hash="298653198"/>
      </ac:txMk>
    </ac:txMkLst>
    <p188:pos x="1574800" y="2917371"/>
    <p188:txBody>
      <a:bodyPr/>
      <a:lstStyle/>
      <a:p>
        <a:r>
          <a:rPr lang="en-US"/>
          <a:t>Create limitations slide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10D3B6-68D5-47E4-AA1E-51D5A22459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D25651E-708B-415D-86F2-DFCF8D5AF08D}">
      <dgm:prSet phldrT="[Text]"/>
      <dgm:spPr/>
      <dgm:t>
        <a:bodyPr/>
        <a:lstStyle/>
        <a:p>
          <a:pPr>
            <a:buNone/>
          </a:pPr>
          <a:r>
            <a:rPr lang="en-US" dirty="0"/>
            <a:t>There were seven Tribes present which include representatives from: </a:t>
          </a:r>
        </a:p>
      </dgm:t>
    </dgm:pt>
    <dgm:pt modelId="{4883F25B-2FD1-4E4F-99BB-AC0C35AAAB3C}" type="parTrans" cxnId="{B083817A-FDD0-4FA7-99B5-73BC620E1B49}">
      <dgm:prSet/>
      <dgm:spPr/>
      <dgm:t>
        <a:bodyPr/>
        <a:lstStyle/>
        <a:p>
          <a:endParaRPr lang="en-US"/>
        </a:p>
      </dgm:t>
    </dgm:pt>
    <dgm:pt modelId="{B889E8CB-3553-4D41-83B6-010F33CCE479}" type="sibTrans" cxnId="{B083817A-FDD0-4FA7-99B5-73BC620E1B49}">
      <dgm:prSet/>
      <dgm:spPr/>
      <dgm:t>
        <a:bodyPr/>
        <a:lstStyle/>
        <a:p>
          <a:endParaRPr lang="en-US"/>
        </a:p>
      </dgm:t>
    </dgm:pt>
    <dgm:pt modelId="{E4558661-74FD-4829-8D91-23086FA7EF05}">
      <dgm:prSet phldrT="[Text]"/>
      <dgm:spPr/>
      <dgm:t>
        <a:bodyPr/>
        <a:lstStyle/>
        <a:p>
          <a:r>
            <a:rPr lang="en-US" b="1" i="1" dirty="0"/>
            <a:t>Individual Representation </a:t>
          </a:r>
          <a:endParaRPr lang="en-US" dirty="0"/>
        </a:p>
      </dgm:t>
    </dgm:pt>
    <dgm:pt modelId="{4AD56E34-8F3F-4B68-8113-F8721E0E85D8}" type="parTrans" cxnId="{75EC763C-C632-4F4A-BCE4-8C1C9ABA4FF0}">
      <dgm:prSet/>
      <dgm:spPr/>
      <dgm:t>
        <a:bodyPr/>
        <a:lstStyle/>
        <a:p>
          <a:endParaRPr lang="en-US"/>
        </a:p>
      </dgm:t>
    </dgm:pt>
    <dgm:pt modelId="{358D2B4E-F2DC-48AC-826D-5D053FCA8866}" type="sibTrans" cxnId="{75EC763C-C632-4F4A-BCE4-8C1C9ABA4FF0}">
      <dgm:prSet/>
      <dgm:spPr/>
      <dgm:t>
        <a:bodyPr/>
        <a:lstStyle/>
        <a:p>
          <a:endParaRPr lang="en-US"/>
        </a:p>
      </dgm:t>
    </dgm:pt>
    <dgm:pt modelId="{9CFB4B01-613A-4B1B-835C-D3C84D35EAF6}">
      <dgm:prSet/>
      <dgm:spPr/>
      <dgm:t>
        <a:bodyPr/>
        <a:lstStyle/>
        <a:p>
          <a:pPr>
            <a:buFont typeface="+mj-lt"/>
            <a:buAutoNum type="arabicPeriod"/>
          </a:pPr>
          <a:r>
            <a:rPr lang="en-US" dirty="0"/>
            <a:t> Navajo Nation </a:t>
          </a:r>
        </a:p>
      </dgm:t>
    </dgm:pt>
    <dgm:pt modelId="{6E135E7C-1A9D-45B9-8357-30A5686873CD}" type="parTrans" cxnId="{D266207B-3B3D-47DA-A1BF-9BFC63EADE67}">
      <dgm:prSet/>
      <dgm:spPr/>
      <dgm:t>
        <a:bodyPr/>
        <a:lstStyle/>
        <a:p>
          <a:endParaRPr lang="en-US"/>
        </a:p>
      </dgm:t>
    </dgm:pt>
    <dgm:pt modelId="{9EB025B1-4EB8-4484-910B-CBDB7E3F75A7}" type="sibTrans" cxnId="{D266207B-3B3D-47DA-A1BF-9BFC63EADE67}">
      <dgm:prSet/>
      <dgm:spPr/>
      <dgm:t>
        <a:bodyPr/>
        <a:lstStyle/>
        <a:p>
          <a:endParaRPr lang="en-US"/>
        </a:p>
      </dgm:t>
    </dgm:pt>
    <dgm:pt modelId="{4D551624-964E-442F-A827-972A2E20E42D}">
      <dgm:prSet/>
      <dgm:spPr/>
      <dgm:t>
        <a:bodyPr/>
        <a:lstStyle/>
        <a:p>
          <a:pPr>
            <a:buFont typeface="+mj-lt"/>
            <a:buAutoNum type="arabicPeriod"/>
          </a:pPr>
          <a:r>
            <a:rPr lang="en-US" dirty="0"/>
            <a:t> Hualapai Tribe </a:t>
          </a:r>
        </a:p>
      </dgm:t>
    </dgm:pt>
    <dgm:pt modelId="{E02A6F14-F03F-410C-86C0-CFE8D8F95695}" type="parTrans" cxnId="{2375C549-603E-4747-B443-8742BFC4B94C}">
      <dgm:prSet/>
      <dgm:spPr/>
      <dgm:t>
        <a:bodyPr/>
        <a:lstStyle/>
        <a:p>
          <a:endParaRPr lang="en-US"/>
        </a:p>
      </dgm:t>
    </dgm:pt>
    <dgm:pt modelId="{6220AF67-D811-4D6D-B18A-335E734BF455}" type="sibTrans" cxnId="{2375C549-603E-4747-B443-8742BFC4B94C}">
      <dgm:prSet/>
      <dgm:spPr/>
      <dgm:t>
        <a:bodyPr/>
        <a:lstStyle/>
        <a:p>
          <a:endParaRPr lang="en-US"/>
        </a:p>
      </dgm:t>
    </dgm:pt>
    <dgm:pt modelId="{835821B4-06CE-42C6-BBBC-F2706260F64C}">
      <dgm:prSet/>
      <dgm:spPr/>
      <dgm:t>
        <a:bodyPr/>
        <a:lstStyle/>
        <a:p>
          <a:pPr>
            <a:buFont typeface="+mj-lt"/>
            <a:buAutoNum type="arabicPeriod"/>
          </a:pPr>
          <a:r>
            <a:rPr lang="en-US" dirty="0"/>
            <a:t> Pascua Yaqui Tribe </a:t>
          </a:r>
        </a:p>
      </dgm:t>
    </dgm:pt>
    <dgm:pt modelId="{929329A8-6A6F-46AC-B3F3-5873ADA00081}" type="parTrans" cxnId="{92ABF0A1-0110-4EAA-9295-C491C7468291}">
      <dgm:prSet/>
      <dgm:spPr/>
      <dgm:t>
        <a:bodyPr/>
        <a:lstStyle/>
        <a:p>
          <a:endParaRPr lang="en-US"/>
        </a:p>
      </dgm:t>
    </dgm:pt>
    <dgm:pt modelId="{58B25324-4CD7-4FC2-A453-6A41C2D843C7}" type="sibTrans" cxnId="{92ABF0A1-0110-4EAA-9295-C491C7468291}">
      <dgm:prSet/>
      <dgm:spPr/>
      <dgm:t>
        <a:bodyPr/>
        <a:lstStyle/>
        <a:p>
          <a:endParaRPr lang="en-US"/>
        </a:p>
      </dgm:t>
    </dgm:pt>
    <dgm:pt modelId="{5216965C-79D5-4DBE-AD4A-660167145329}">
      <dgm:prSet/>
      <dgm:spPr/>
      <dgm:t>
        <a:bodyPr/>
        <a:lstStyle/>
        <a:p>
          <a:pPr>
            <a:buFont typeface="+mj-lt"/>
            <a:buAutoNum type="arabicPeriod"/>
          </a:pPr>
          <a:r>
            <a:rPr lang="en-US" dirty="0"/>
            <a:t> Ak-Chin Indian Community </a:t>
          </a:r>
        </a:p>
      </dgm:t>
    </dgm:pt>
    <dgm:pt modelId="{2950397F-9C85-4F8F-8980-00D3AA1B2679}" type="parTrans" cxnId="{7719CEA6-0FAF-4ED7-B666-A33F83C7CE78}">
      <dgm:prSet/>
      <dgm:spPr/>
      <dgm:t>
        <a:bodyPr/>
        <a:lstStyle/>
        <a:p>
          <a:endParaRPr lang="en-US"/>
        </a:p>
      </dgm:t>
    </dgm:pt>
    <dgm:pt modelId="{FC35A280-A23B-48C7-A401-CB4E42409DD2}" type="sibTrans" cxnId="{7719CEA6-0FAF-4ED7-B666-A33F83C7CE78}">
      <dgm:prSet/>
      <dgm:spPr/>
      <dgm:t>
        <a:bodyPr/>
        <a:lstStyle/>
        <a:p>
          <a:endParaRPr lang="en-US"/>
        </a:p>
      </dgm:t>
    </dgm:pt>
    <dgm:pt modelId="{B89BB9FA-C8D2-4525-9A32-7FF46747D0F9}">
      <dgm:prSet/>
      <dgm:spPr/>
      <dgm:t>
        <a:bodyPr/>
        <a:lstStyle/>
        <a:p>
          <a:pPr>
            <a:buFont typeface="+mj-lt"/>
            <a:buAutoNum type="arabicPeriod"/>
          </a:pPr>
          <a:r>
            <a:rPr lang="es-ES" dirty="0"/>
            <a:t> San Carlos Apache Tribe </a:t>
          </a:r>
        </a:p>
      </dgm:t>
    </dgm:pt>
    <dgm:pt modelId="{7F4ABEBD-A6F7-42D6-AA61-EA65E38E9FFF}" type="parTrans" cxnId="{C2FF9EB8-8EDE-467F-A4C6-5B528D537C39}">
      <dgm:prSet/>
      <dgm:spPr/>
      <dgm:t>
        <a:bodyPr/>
        <a:lstStyle/>
        <a:p>
          <a:endParaRPr lang="en-US"/>
        </a:p>
      </dgm:t>
    </dgm:pt>
    <dgm:pt modelId="{C6C64314-AD93-41CC-AA22-46416362B28D}" type="sibTrans" cxnId="{C2FF9EB8-8EDE-467F-A4C6-5B528D537C39}">
      <dgm:prSet/>
      <dgm:spPr/>
      <dgm:t>
        <a:bodyPr/>
        <a:lstStyle/>
        <a:p>
          <a:endParaRPr lang="en-US"/>
        </a:p>
      </dgm:t>
    </dgm:pt>
    <dgm:pt modelId="{63287A43-EFA2-477C-BE6C-41875BF25019}">
      <dgm:prSet/>
      <dgm:spPr/>
      <dgm:t>
        <a:bodyPr/>
        <a:lstStyle/>
        <a:p>
          <a:pPr>
            <a:buFont typeface="+mj-lt"/>
            <a:buAutoNum type="arabicPeriod"/>
          </a:pPr>
          <a:r>
            <a:rPr lang="en-US" dirty="0"/>
            <a:t> White Mountain Apache Tribe </a:t>
          </a:r>
        </a:p>
      </dgm:t>
    </dgm:pt>
    <dgm:pt modelId="{339D69EB-713B-4415-B9D7-85028A39F8C7}" type="parTrans" cxnId="{6D58101E-F343-482B-B4CC-306693E636BB}">
      <dgm:prSet/>
      <dgm:spPr/>
      <dgm:t>
        <a:bodyPr/>
        <a:lstStyle/>
        <a:p>
          <a:endParaRPr lang="en-US"/>
        </a:p>
      </dgm:t>
    </dgm:pt>
    <dgm:pt modelId="{34A852B0-89D0-49CB-97C2-9E8DBE620E74}" type="sibTrans" cxnId="{6D58101E-F343-482B-B4CC-306693E636BB}">
      <dgm:prSet/>
      <dgm:spPr/>
      <dgm:t>
        <a:bodyPr/>
        <a:lstStyle/>
        <a:p>
          <a:endParaRPr lang="en-US"/>
        </a:p>
      </dgm:t>
    </dgm:pt>
    <dgm:pt modelId="{5A35646D-D9B8-4A0E-9F0C-89517EC3A966}">
      <dgm:prSet/>
      <dgm:spPr/>
      <dgm:t>
        <a:bodyPr/>
        <a:lstStyle/>
        <a:p>
          <a:pPr>
            <a:buFont typeface="+mj-lt"/>
            <a:buAutoNum type="arabicPeriod"/>
          </a:pPr>
          <a:r>
            <a:rPr lang="en-US" dirty="0"/>
            <a:t> Gila River Indian Community </a:t>
          </a:r>
        </a:p>
      </dgm:t>
    </dgm:pt>
    <dgm:pt modelId="{EC91EBDF-29CA-4817-BEBA-168098C19E39}" type="parTrans" cxnId="{89C33CF3-BF27-4277-9471-52CCC91C51CF}">
      <dgm:prSet/>
      <dgm:spPr/>
      <dgm:t>
        <a:bodyPr/>
        <a:lstStyle/>
        <a:p>
          <a:endParaRPr lang="en-US"/>
        </a:p>
      </dgm:t>
    </dgm:pt>
    <dgm:pt modelId="{00DF81B5-09B1-435C-9DB2-0CA30052CE93}" type="sibTrans" cxnId="{89C33CF3-BF27-4277-9471-52CCC91C51CF}">
      <dgm:prSet/>
      <dgm:spPr/>
      <dgm:t>
        <a:bodyPr/>
        <a:lstStyle/>
        <a:p>
          <a:endParaRPr lang="en-US"/>
        </a:p>
      </dgm:t>
    </dgm:pt>
    <dgm:pt modelId="{941FEA2C-DD5A-48FA-A659-02D26309E42B}">
      <dgm:prSet/>
      <dgm:spPr/>
      <dgm:t>
        <a:bodyPr/>
        <a:lstStyle/>
        <a:p>
          <a:r>
            <a:rPr lang="en-US" dirty="0"/>
            <a:t>Tribal Council Representatives (3) </a:t>
          </a:r>
        </a:p>
      </dgm:t>
    </dgm:pt>
    <dgm:pt modelId="{8F4A1ADE-DEE9-4ADF-8BAD-552F2C85E889}" type="parTrans" cxnId="{51490AF2-8080-4042-B05A-1233FB146A14}">
      <dgm:prSet/>
      <dgm:spPr/>
      <dgm:t>
        <a:bodyPr/>
        <a:lstStyle/>
        <a:p>
          <a:endParaRPr lang="en-US"/>
        </a:p>
      </dgm:t>
    </dgm:pt>
    <dgm:pt modelId="{0745FD52-B577-4F7C-85BB-DC7BE866B4C7}" type="sibTrans" cxnId="{51490AF2-8080-4042-B05A-1233FB146A14}">
      <dgm:prSet/>
      <dgm:spPr/>
      <dgm:t>
        <a:bodyPr/>
        <a:lstStyle/>
        <a:p>
          <a:endParaRPr lang="en-US"/>
        </a:p>
      </dgm:t>
    </dgm:pt>
    <dgm:pt modelId="{E74BEF50-D522-4E99-BA35-FEFC18EAD96D}">
      <dgm:prSet/>
      <dgm:spPr/>
      <dgm:t>
        <a:bodyPr/>
        <a:lstStyle/>
        <a:p>
          <a:r>
            <a:rPr lang="en-US" dirty="0"/>
            <a:t>Tribal Program Directors &amp; Staff (6) </a:t>
          </a:r>
        </a:p>
      </dgm:t>
    </dgm:pt>
    <dgm:pt modelId="{778C3922-792A-4864-9EF4-7B9685F31050}" type="parTrans" cxnId="{EFB33AEF-B804-444E-9C9E-A6897066AD9C}">
      <dgm:prSet/>
      <dgm:spPr/>
      <dgm:t>
        <a:bodyPr/>
        <a:lstStyle/>
        <a:p>
          <a:endParaRPr lang="en-US"/>
        </a:p>
      </dgm:t>
    </dgm:pt>
    <dgm:pt modelId="{63ADFF52-B659-4A1F-AD72-AFCA14A03D01}" type="sibTrans" cxnId="{EFB33AEF-B804-444E-9C9E-A6897066AD9C}">
      <dgm:prSet/>
      <dgm:spPr/>
      <dgm:t>
        <a:bodyPr/>
        <a:lstStyle/>
        <a:p>
          <a:endParaRPr lang="en-US"/>
        </a:p>
      </dgm:t>
    </dgm:pt>
    <dgm:pt modelId="{2F13DA2E-1A5F-41FC-877B-6665AD578081}">
      <dgm:prSet/>
      <dgm:spPr/>
      <dgm:t>
        <a:bodyPr/>
        <a:lstStyle/>
        <a:p>
          <a:r>
            <a:rPr lang="en-US" dirty="0"/>
            <a:t>Indian Health Service Leadership &amp; Staff (3) </a:t>
          </a:r>
        </a:p>
      </dgm:t>
    </dgm:pt>
    <dgm:pt modelId="{3E200E19-418B-4B41-BDD8-F4DE088A152C}" type="parTrans" cxnId="{F70EA387-4F65-4F13-B23D-2405454D91A3}">
      <dgm:prSet/>
      <dgm:spPr/>
      <dgm:t>
        <a:bodyPr/>
        <a:lstStyle/>
        <a:p>
          <a:endParaRPr lang="en-US"/>
        </a:p>
      </dgm:t>
    </dgm:pt>
    <dgm:pt modelId="{ACDEC653-C6AD-4D81-962F-BF82D783CC9A}" type="sibTrans" cxnId="{F70EA387-4F65-4F13-B23D-2405454D91A3}">
      <dgm:prSet/>
      <dgm:spPr/>
      <dgm:t>
        <a:bodyPr/>
        <a:lstStyle/>
        <a:p>
          <a:endParaRPr lang="en-US"/>
        </a:p>
      </dgm:t>
    </dgm:pt>
    <dgm:pt modelId="{DCF03BB4-A99A-4CC5-BAEE-B5D63121EE7D}">
      <dgm:prSet/>
      <dgm:spPr/>
      <dgm:t>
        <a:bodyPr/>
        <a:lstStyle/>
        <a:p>
          <a:r>
            <a:rPr lang="en-US" dirty="0"/>
            <a:t>Tribal 638 Leadership &amp; Staff (14) </a:t>
          </a:r>
        </a:p>
      </dgm:t>
    </dgm:pt>
    <dgm:pt modelId="{4C468920-6E36-461B-A65C-352E4DF80EB3}" type="parTrans" cxnId="{DD7E6416-0D69-4FA0-8C52-B2C34A652D37}">
      <dgm:prSet/>
      <dgm:spPr/>
      <dgm:t>
        <a:bodyPr/>
        <a:lstStyle/>
        <a:p>
          <a:endParaRPr lang="en-US"/>
        </a:p>
      </dgm:t>
    </dgm:pt>
    <dgm:pt modelId="{C6FBE283-00F6-4DFA-BC81-8ECB9079EA1F}" type="sibTrans" cxnId="{DD7E6416-0D69-4FA0-8C52-B2C34A652D37}">
      <dgm:prSet/>
      <dgm:spPr/>
      <dgm:t>
        <a:bodyPr/>
        <a:lstStyle/>
        <a:p>
          <a:endParaRPr lang="en-US"/>
        </a:p>
      </dgm:t>
    </dgm:pt>
    <dgm:pt modelId="{BD1D937A-CF52-41F2-ACE3-01FA16536C57}">
      <dgm:prSet/>
      <dgm:spPr/>
      <dgm:t>
        <a:bodyPr/>
        <a:lstStyle/>
        <a:p>
          <a:r>
            <a:rPr lang="en-US" dirty="0"/>
            <a:t>Tribal Regional Behavioral Health Authorities (TRBHA) (7) </a:t>
          </a:r>
        </a:p>
      </dgm:t>
    </dgm:pt>
    <dgm:pt modelId="{7BFB7820-CA27-4AB9-8994-04102BA7B068}" type="parTrans" cxnId="{75C77875-33BF-4560-8219-4F3F35FA240C}">
      <dgm:prSet/>
      <dgm:spPr/>
      <dgm:t>
        <a:bodyPr/>
        <a:lstStyle/>
        <a:p>
          <a:endParaRPr lang="en-US"/>
        </a:p>
      </dgm:t>
    </dgm:pt>
    <dgm:pt modelId="{76147EA3-5D28-4033-8E19-81E756417E41}" type="sibTrans" cxnId="{75C77875-33BF-4560-8219-4F3F35FA240C}">
      <dgm:prSet/>
      <dgm:spPr/>
      <dgm:t>
        <a:bodyPr/>
        <a:lstStyle/>
        <a:p>
          <a:endParaRPr lang="en-US"/>
        </a:p>
      </dgm:t>
    </dgm:pt>
    <dgm:pt modelId="{6B800E39-CCC8-4A31-BE09-599B5D919140}">
      <dgm:prSet/>
      <dgm:spPr/>
      <dgm:t>
        <a:bodyPr/>
        <a:lstStyle/>
        <a:p>
          <a:r>
            <a:rPr lang="en-US" dirty="0"/>
            <a:t>Urban Indian Organization Leadership &amp; Staff (2) </a:t>
          </a:r>
        </a:p>
      </dgm:t>
    </dgm:pt>
    <dgm:pt modelId="{12E4D335-8C5F-41FD-B8C1-A9840A90D543}" type="parTrans" cxnId="{16F36E9D-A3DB-495A-BDAA-0093558E8616}">
      <dgm:prSet/>
      <dgm:spPr/>
      <dgm:t>
        <a:bodyPr/>
        <a:lstStyle/>
        <a:p>
          <a:endParaRPr lang="en-US"/>
        </a:p>
      </dgm:t>
    </dgm:pt>
    <dgm:pt modelId="{644D4AA0-55AF-412B-993C-8AD2FAAA8D8F}" type="sibTrans" cxnId="{16F36E9D-A3DB-495A-BDAA-0093558E8616}">
      <dgm:prSet/>
      <dgm:spPr/>
      <dgm:t>
        <a:bodyPr/>
        <a:lstStyle/>
        <a:p>
          <a:endParaRPr lang="en-US"/>
        </a:p>
      </dgm:t>
    </dgm:pt>
    <dgm:pt modelId="{53EA1588-5286-4D6B-8470-5F349381B65D}">
      <dgm:prSet/>
      <dgm:spPr/>
      <dgm:t>
        <a:bodyPr/>
        <a:lstStyle/>
        <a:p>
          <a:r>
            <a:rPr lang="en-US"/>
            <a:t>Tribal Health Subject Matter Experts (3) </a:t>
          </a:r>
          <a:endParaRPr lang="en-US" dirty="0"/>
        </a:p>
      </dgm:t>
    </dgm:pt>
    <dgm:pt modelId="{5E1B2621-BE48-41A0-8BE3-831FC8E47E0B}" type="parTrans" cxnId="{69349448-46FF-4E8C-83C2-DC871D9BCF7F}">
      <dgm:prSet/>
      <dgm:spPr/>
      <dgm:t>
        <a:bodyPr/>
        <a:lstStyle/>
        <a:p>
          <a:endParaRPr lang="en-US"/>
        </a:p>
      </dgm:t>
    </dgm:pt>
    <dgm:pt modelId="{E71B5009-44B6-49B3-9BAE-770DCB58B1E3}" type="sibTrans" cxnId="{69349448-46FF-4E8C-83C2-DC871D9BCF7F}">
      <dgm:prSet/>
      <dgm:spPr/>
      <dgm:t>
        <a:bodyPr/>
        <a:lstStyle/>
        <a:p>
          <a:endParaRPr lang="en-US"/>
        </a:p>
      </dgm:t>
    </dgm:pt>
    <dgm:pt modelId="{51E25022-E139-466F-BC62-4CAEF6EEC3F2}">
      <dgm:prSet/>
      <dgm:spPr/>
      <dgm:t>
        <a:bodyPr/>
        <a:lstStyle/>
        <a:p>
          <a:r>
            <a:rPr lang="en-US"/>
            <a:t>AZ Advisory Council on Indian Health Care Board Members &amp; Staff (8) </a:t>
          </a:r>
          <a:endParaRPr lang="en-US" dirty="0"/>
        </a:p>
      </dgm:t>
    </dgm:pt>
    <dgm:pt modelId="{E4876DDD-5F3F-47C0-803F-AE7AC449A5A7}" type="parTrans" cxnId="{302CD25C-FACC-4FA0-9F99-3ABD1348BFDD}">
      <dgm:prSet/>
      <dgm:spPr/>
      <dgm:t>
        <a:bodyPr/>
        <a:lstStyle/>
        <a:p>
          <a:endParaRPr lang="en-US"/>
        </a:p>
      </dgm:t>
    </dgm:pt>
    <dgm:pt modelId="{2C5D21BE-3614-4CCC-B6A9-2C3801702111}" type="sibTrans" cxnId="{302CD25C-FACC-4FA0-9F99-3ABD1348BFDD}">
      <dgm:prSet/>
      <dgm:spPr/>
      <dgm:t>
        <a:bodyPr/>
        <a:lstStyle/>
        <a:p>
          <a:endParaRPr lang="en-US"/>
        </a:p>
      </dgm:t>
    </dgm:pt>
    <dgm:pt modelId="{DECA93E7-3932-4130-A992-B28DA012B772}" type="pres">
      <dgm:prSet presAssocID="{E210D3B6-68D5-47E4-AA1E-51D5A2245967}" presName="linear" presStyleCnt="0">
        <dgm:presLayoutVars>
          <dgm:animLvl val="lvl"/>
          <dgm:resizeHandles val="exact"/>
        </dgm:presLayoutVars>
      </dgm:prSet>
      <dgm:spPr/>
    </dgm:pt>
    <dgm:pt modelId="{47030AD0-F306-4088-BDF7-1AAC661472FB}" type="pres">
      <dgm:prSet presAssocID="{0D25651E-708B-415D-86F2-DFCF8D5AF08D}" presName="parentText" presStyleLbl="node1" presStyleIdx="0" presStyleCnt="2">
        <dgm:presLayoutVars>
          <dgm:chMax val="0"/>
          <dgm:bulletEnabled val="1"/>
        </dgm:presLayoutVars>
      </dgm:prSet>
      <dgm:spPr/>
    </dgm:pt>
    <dgm:pt modelId="{8AC60A69-3496-4D4A-82B8-4C320F4B1AB1}" type="pres">
      <dgm:prSet presAssocID="{0D25651E-708B-415D-86F2-DFCF8D5AF08D}" presName="childText" presStyleLbl="revTx" presStyleIdx="0" presStyleCnt="2">
        <dgm:presLayoutVars>
          <dgm:bulletEnabled val="1"/>
        </dgm:presLayoutVars>
      </dgm:prSet>
      <dgm:spPr/>
    </dgm:pt>
    <dgm:pt modelId="{E5CFFBD8-67BE-4642-B687-AF71CED6B5F7}" type="pres">
      <dgm:prSet presAssocID="{E4558661-74FD-4829-8D91-23086FA7EF05}" presName="parentText" presStyleLbl="node1" presStyleIdx="1" presStyleCnt="2">
        <dgm:presLayoutVars>
          <dgm:chMax val="0"/>
          <dgm:bulletEnabled val="1"/>
        </dgm:presLayoutVars>
      </dgm:prSet>
      <dgm:spPr/>
    </dgm:pt>
    <dgm:pt modelId="{C01D77E3-A5A9-4C83-B5E9-25858B22DF24}" type="pres">
      <dgm:prSet presAssocID="{E4558661-74FD-4829-8D91-23086FA7EF05}" presName="childText" presStyleLbl="revTx" presStyleIdx="1" presStyleCnt="2">
        <dgm:presLayoutVars>
          <dgm:bulletEnabled val="1"/>
        </dgm:presLayoutVars>
      </dgm:prSet>
      <dgm:spPr/>
    </dgm:pt>
  </dgm:ptLst>
  <dgm:cxnLst>
    <dgm:cxn modelId="{B934AF05-D743-4849-9D64-FA0BCA714E64}" type="presOf" srcId="{9CFB4B01-613A-4B1B-835C-D3C84D35EAF6}" destId="{8AC60A69-3496-4D4A-82B8-4C320F4B1AB1}" srcOrd="0" destOrd="0" presId="urn:microsoft.com/office/officeart/2005/8/layout/vList2"/>
    <dgm:cxn modelId="{A182D30E-56D7-49E3-B593-9AE62CABE4C2}" type="presOf" srcId="{835821B4-06CE-42C6-BBBC-F2706260F64C}" destId="{8AC60A69-3496-4D4A-82B8-4C320F4B1AB1}" srcOrd="0" destOrd="2" presId="urn:microsoft.com/office/officeart/2005/8/layout/vList2"/>
    <dgm:cxn modelId="{D196C80F-891A-4918-A04D-69CBA0A9AC05}" type="presOf" srcId="{5A35646D-D9B8-4A0E-9F0C-89517EC3A966}" destId="{8AC60A69-3496-4D4A-82B8-4C320F4B1AB1}" srcOrd="0" destOrd="6" presId="urn:microsoft.com/office/officeart/2005/8/layout/vList2"/>
    <dgm:cxn modelId="{DD7E6416-0D69-4FA0-8C52-B2C34A652D37}" srcId="{E4558661-74FD-4829-8D91-23086FA7EF05}" destId="{DCF03BB4-A99A-4CC5-BAEE-B5D63121EE7D}" srcOrd="3" destOrd="0" parTransId="{4C468920-6E36-461B-A65C-352E4DF80EB3}" sibTransId="{C6FBE283-00F6-4DFA-BC81-8ECB9079EA1F}"/>
    <dgm:cxn modelId="{6D58101E-F343-482B-B4CC-306693E636BB}" srcId="{0D25651E-708B-415D-86F2-DFCF8D5AF08D}" destId="{63287A43-EFA2-477C-BE6C-41875BF25019}" srcOrd="5" destOrd="0" parTransId="{339D69EB-713B-4415-B9D7-85028A39F8C7}" sibTransId="{34A852B0-89D0-49CB-97C2-9E8DBE620E74}"/>
    <dgm:cxn modelId="{1B773D2E-BEAE-4E88-9BB5-54C32B58EC0F}" type="presOf" srcId="{5216965C-79D5-4DBE-AD4A-660167145329}" destId="{8AC60A69-3496-4D4A-82B8-4C320F4B1AB1}" srcOrd="0" destOrd="3" presId="urn:microsoft.com/office/officeart/2005/8/layout/vList2"/>
    <dgm:cxn modelId="{C056B03A-4069-416A-ADBE-D3B6B2C3CE4B}" type="presOf" srcId="{63287A43-EFA2-477C-BE6C-41875BF25019}" destId="{8AC60A69-3496-4D4A-82B8-4C320F4B1AB1}" srcOrd="0" destOrd="5" presId="urn:microsoft.com/office/officeart/2005/8/layout/vList2"/>
    <dgm:cxn modelId="{0FC5693B-A0ED-4ACA-8D00-A3364630ED07}" type="presOf" srcId="{DCF03BB4-A99A-4CC5-BAEE-B5D63121EE7D}" destId="{C01D77E3-A5A9-4C83-B5E9-25858B22DF24}" srcOrd="0" destOrd="3" presId="urn:microsoft.com/office/officeart/2005/8/layout/vList2"/>
    <dgm:cxn modelId="{75EC763C-C632-4F4A-BCE4-8C1C9ABA4FF0}" srcId="{E210D3B6-68D5-47E4-AA1E-51D5A2245967}" destId="{E4558661-74FD-4829-8D91-23086FA7EF05}" srcOrd="1" destOrd="0" parTransId="{4AD56E34-8F3F-4B68-8113-F8721E0E85D8}" sibTransId="{358D2B4E-F2DC-48AC-826D-5D053FCA8866}"/>
    <dgm:cxn modelId="{302CD25C-FACC-4FA0-9F99-3ABD1348BFDD}" srcId="{E4558661-74FD-4829-8D91-23086FA7EF05}" destId="{51E25022-E139-466F-BC62-4CAEF6EEC3F2}" srcOrd="7" destOrd="0" parTransId="{E4876DDD-5F3F-47C0-803F-AE7AC449A5A7}" sibTransId="{2C5D21BE-3614-4CCC-B6A9-2C3801702111}"/>
    <dgm:cxn modelId="{373D4142-A625-403F-B90C-F663E677F0F2}" type="presOf" srcId="{2F13DA2E-1A5F-41FC-877B-6665AD578081}" destId="{C01D77E3-A5A9-4C83-B5E9-25858B22DF24}" srcOrd="0" destOrd="2" presId="urn:microsoft.com/office/officeart/2005/8/layout/vList2"/>
    <dgm:cxn modelId="{0CB96D66-709D-44DA-9DDC-E9C446459306}" type="presOf" srcId="{4D551624-964E-442F-A827-972A2E20E42D}" destId="{8AC60A69-3496-4D4A-82B8-4C320F4B1AB1}" srcOrd="0" destOrd="1" presId="urn:microsoft.com/office/officeart/2005/8/layout/vList2"/>
    <dgm:cxn modelId="{69349448-46FF-4E8C-83C2-DC871D9BCF7F}" srcId="{E4558661-74FD-4829-8D91-23086FA7EF05}" destId="{53EA1588-5286-4D6B-8470-5F349381B65D}" srcOrd="6" destOrd="0" parTransId="{5E1B2621-BE48-41A0-8BE3-831FC8E47E0B}" sibTransId="{E71B5009-44B6-49B3-9BAE-770DCB58B1E3}"/>
    <dgm:cxn modelId="{2375C549-603E-4747-B443-8742BFC4B94C}" srcId="{0D25651E-708B-415D-86F2-DFCF8D5AF08D}" destId="{4D551624-964E-442F-A827-972A2E20E42D}" srcOrd="1" destOrd="0" parTransId="{E02A6F14-F03F-410C-86C0-CFE8D8F95695}" sibTransId="{6220AF67-D811-4D6D-B18A-335E734BF455}"/>
    <dgm:cxn modelId="{75C77875-33BF-4560-8219-4F3F35FA240C}" srcId="{E4558661-74FD-4829-8D91-23086FA7EF05}" destId="{BD1D937A-CF52-41F2-ACE3-01FA16536C57}" srcOrd="4" destOrd="0" parTransId="{7BFB7820-CA27-4AB9-8994-04102BA7B068}" sibTransId="{76147EA3-5D28-4033-8E19-81E756417E41}"/>
    <dgm:cxn modelId="{056C2379-5641-444D-87A1-57EBF6A14CC7}" type="presOf" srcId="{BD1D937A-CF52-41F2-ACE3-01FA16536C57}" destId="{C01D77E3-A5A9-4C83-B5E9-25858B22DF24}" srcOrd="0" destOrd="4" presId="urn:microsoft.com/office/officeart/2005/8/layout/vList2"/>
    <dgm:cxn modelId="{B083817A-FDD0-4FA7-99B5-73BC620E1B49}" srcId="{E210D3B6-68D5-47E4-AA1E-51D5A2245967}" destId="{0D25651E-708B-415D-86F2-DFCF8D5AF08D}" srcOrd="0" destOrd="0" parTransId="{4883F25B-2FD1-4E4F-99BB-AC0C35AAAB3C}" sibTransId="{B889E8CB-3553-4D41-83B6-010F33CCE479}"/>
    <dgm:cxn modelId="{D266207B-3B3D-47DA-A1BF-9BFC63EADE67}" srcId="{0D25651E-708B-415D-86F2-DFCF8D5AF08D}" destId="{9CFB4B01-613A-4B1B-835C-D3C84D35EAF6}" srcOrd="0" destOrd="0" parTransId="{6E135E7C-1A9D-45B9-8357-30A5686873CD}" sibTransId="{9EB025B1-4EB8-4484-910B-CBDB7E3F75A7}"/>
    <dgm:cxn modelId="{F70EA387-4F65-4F13-B23D-2405454D91A3}" srcId="{E4558661-74FD-4829-8D91-23086FA7EF05}" destId="{2F13DA2E-1A5F-41FC-877B-6665AD578081}" srcOrd="2" destOrd="0" parTransId="{3E200E19-418B-4B41-BDD8-F4DE088A152C}" sibTransId="{ACDEC653-C6AD-4D81-962F-BF82D783CC9A}"/>
    <dgm:cxn modelId="{0B7E4492-61C2-4016-9891-A09349EC9E0F}" type="presOf" srcId="{51E25022-E139-466F-BC62-4CAEF6EEC3F2}" destId="{C01D77E3-A5A9-4C83-B5E9-25858B22DF24}" srcOrd="0" destOrd="7" presId="urn:microsoft.com/office/officeart/2005/8/layout/vList2"/>
    <dgm:cxn modelId="{6C078393-BDD6-40A9-AEC0-98C0785DE648}" type="presOf" srcId="{E4558661-74FD-4829-8D91-23086FA7EF05}" destId="{E5CFFBD8-67BE-4642-B687-AF71CED6B5F7}" srcOrd="0" destOrd="0" presId="urn:microsoft.com/office/officeart/2005/8/layout/vList2"/>
    <dgm:cxn modelId="{16F36E9D-A3DB-495A-BDAA-0093558E8616}" srcId="{E4558661-74FD-4829-8D91-23086FA7EF05}" destId="{6B800E39-CCC8-4A31-BE09-599B5D919140}" srcOrd="5" destOrd="0" parTransId="{12E4D335-8C5F-41FD-B8C1-A9840A90D543}" sibTransId="{644D4AA0-55AF-412B-993C-8AD2FAAA8D8F}"/>
    <dgm:cxn modelId="{92ABF0A1-0110-4EAA-9295-C491C7468291}" srcId="{0D25651E-708B-415D-86F2-DFCF8D5AF08D}" destId="{835821B4-06CE-42C6-BBBC-F2706260F64C}" srcOrd="2" destOrd="0" parTransId="{929329A8-6A6F-46AC-B3F3-5873ADA00081}" sibTransId="{58B25324-4CD7-4FC2-A453-6A41C2D843C7}"/>
    <dgm:cxn modelId="{7719CEA6-0FAF-4ED7-B666-A33F83C7CE78}" srcId="{0D25651E-708B-415D-86F2-DFCF8D5AF08D}" destId="{5216965C-79D5-4DBE-AD4A-660167145329}" srcOrd="3" destOrd="0" parTransId="{2950397F-9C85-4F8F-8980-00D3AA1B2679}" sibTransId="{FC35A280-A23B-48C7-A401-CB4E42409DD2}"/>
    <dgm:cxn modelId="{ADEC56AA-8EAC-429A-8740-703B3F634B6C}" type="presOf" srcId="{B89BB9FA-C8D2-4525-9A32-7FF46747D0F9}" destId="{8AC60A69-3496-4D4A-82B8-4C320F4B1AB1}" srcOrd="0" destOrd="4" presId="urn:microsoft.com/office/officeart/2005/8/layout/vList2"/>
    <dgm:cxn modelId="{C2FF9EB8-8EDE-467F-A4C6-5B528D537C39}" srcId="{0D25651E-708B-415D-86F2-DFCF8D5AF08D}" destId="{B89BB9FA-C8D2-4525-9A32-7FF46747D0F9}" srcOrd="4" destOrd="0" parTransId="{7F4ABEBD-A6F7-42D6-AA61-EA65E38E9FFF}" sibTransId="{C6C64314-AD93-41CC-AA22-46416362B28D}"/>
    <dgm:cxn modelId="{3CCAE0C4-01D0-4E14-8850-E47076CA1B65}" type="presOf" srcId="{E74BEF50-D522-4E99-BA35-FEFC18EAD96D}" destId="{C01D77E3-A5A9-4C83-B5E9-25858B22DF24}" srcOrd="0" destOrd="1" presId="urn:microsoft.com/office/officeart/2005/8/layout/vList2"/>
    <dgm:cxn modelId="{EDAD61C7-3332-47AA-90BB-4C922F822619}" type="presOf" srcId="{6B800E39-CCC8-4A31-BE09-599B5D919140}" destId="{C01D77E3-A5A9-4C83-B5E9-25858B22DF24}" srcOrd="0" destOrd="5" presId="urn:microsoft.com/office/officeart/2005/8/layout/vList2"/>
    <dgm:cxn modelId="{044865D5-C240-431F-9C69-09C9D6B20A16}" type="presOf" srcId="{941FEA2C-DD5A-48FA-A659-02D26309E42B}" destId="{C01D77E3-A5A9-4C83-B5E9-25858B22DF24}" srcOrd="0" destOrd="0" presId="urn:microsoft.com/office/officeart/2005/8/layout/vList2"/>
    <dgm:cxn modelId="{6F1058DB-8E19-4DA2-8901-8FF1975F8910}" type="presOf" srcId="{53EA1588-5286-4D6B-8470-5F349381B65D}" destId="{C01D77E3-A5A9-4C83-B5E9-25858B22DF24}" srcOrd="0" destOrd="6" presId="urn:microsoft.com/office/officeart/2005/8/layout/vList2"/>
    <dgm:cxn modelId="{AF5AA3EA-9828-45B2-B346-924EE5C36C4E}" type="presOf" srcId="{0D25651E-708B-415D-86F2-DFCF8D5AF08D}" destId="{47030AD0-F306-4088-BDF7-1AAC661472FB}" srcOrd="0" destOrd="0" presId="urn:microsoft.com/office/officeart/2005/8/layout/vList2"/>
    <dgm:cxn modelId="{EFB33AEF-B804-444E-9C9E-A6897066AD9C}" srcId="{E4558661-74FD-4829-8D91-23086FA7EF05}" destId="{E74BEF50-D522-4E99-BA35-FEFC18EAD96D}" srcOrd="1" destOrd="0" parTransId="{778C3922-792A-4864-9EF4-7B9685F31050}" sibTransId="{63ADFF52-B659-4A1F-AD72-AFCA14A03D01}"/>
    <dgm:cxn modelId="{51490AF2-8080-4042-B05A-1233FB146A14}" srcId="{E4558661-74FD-4829-8D91-23086FA7EF05}" destId="{941FEA2C-DD5A-48FA-A659-02D26309E42B}" srcOrd="0" destOrd="0" parTransId="{8F4A1ADE-DEE9-4ADF-8BAD-552F2C85E889}" sibTransId="{0745FD52-B577-4F7C-85BB-DC7BE866B4C7}"/>
    <dgm:cxn modelId="{89C33CF3-BF27-4277-9471-52CCC91C51CF}" srcId="{0D25651E-708B-415D-86F2-DFCF8D5AF08D}" destId="{5A35646D-D9B8-4A0E-9F0C-89517EC3A966}" srcOrd="6" destOrd="0" parTransId="{EC91EBDF-29CA-4817-BEBA-168098C19E39}" sibTransId="{00DF81B5-09B1-435C-9DB2-0CA30052CE93}"/>
    <dgm:cxn modelId="{3509ECF8-94FF-4AC5-928E-76F606D3EE37}" type="presOf" srcId="{E210D3B6-68D5-47E4-AA1E-51D5A2245967}" destId="{DECA93E7-3932-4130-A992-B28DA012B772}" srcOrd="0" destOrd="0" presId="urn:microsoft.com/office/officeart/2005/8/layout/vList2"/>
    <dgm:cxn modelId="{54229E57-482D-4F44-B4C4-153FB51A4927}" type="presParOf" srcId="{DECA93E7-3932-4130-A992-B28DA012B772}" destId="{47030AD0-F306-4088-BDF7-1AAC661472FB}" srcOrd="0" destOrd="0" presId="urn:microsoft.com/office/officeart/2005/8/layout/vList2"/>
    <dgm:cxn modelId="{C3924AD7-4E43-415D-A6E9-324234C84BD8}" type="presParOf" srcId="{DECA93E7-3932-4130-A992-B28DA012B772}" destId="{8AC60A69-3496-4D4A-82B8-4C320F4B1AB1}" srcOrd="1" destOrd="0" presId="urn:microsoft.com/office/officeart/2005/8/layout/vList2"/>
    <dgm:cxn modelId="{D29F036F-4848-4F5A-AAB9-5196078DB892}" type="presParOf" srcId="{DECA93E7-3932-4130-A992-B28DA012B772}" destId="{E5CFFBD8-67BE-4642-B687-AF71CED6B5F7}" srcOrd="2" destOrd="0" presId="urn:microsoft.com/office/officeart/2005/8/layout/vList2"/>
    <dgm:cxn modelId="{F0FC5813-6608-41D2-AD1E-29B9DBB35F64}" type="presParOf" srcId="{DECA93E7-3932-4130-A992-B28DA012B772}" destId="{C01D77E3-A5A9-4C83-B5E9-25858B22DF2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2E08E6-3916-4A16-9FAE-C09E21B3077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169F4917-F4AC-4DC2-B299-F5032C270562}">
      <dgm:prSet/>
      <dgm:spPr/>
      <dgm:t>
        <a:bodyPr/>
        <a:lstStyle/>
        <a:p>
          <a:r>
            <a:rPr lang="en-US" dirty="0"/>
            <a:t>Challenges Identified / Key Themes</a:t>
          </a:r>
        </a:p>
      </dgm:t>
    </dgm:pt>
    <dgm:pt modelId="{E56918B8-4F1D-4BF7-ABE9-AA78633071A7}" type="sibTrans" cxnId="{E363E6ED-888F-4FE2-ACCC-C4B28F4D7F53}">
      <dgm:prSet/>
      <dgm:spPr/>
      <dgm:t>
        <a:bodyPr/>
        <a:lstStyle/>
        <a:p>
          <a:endParaRPr lang="en-US"/>
        </a:p>
      </dgm:t>
    </dgm:pt>
    <dgm:pt modelId="{C1574861-5A30-4338-9B8F-7090A9B36991}" type="parTrans" cxnId="{E363E6ED-888F-4FE2-ACCC-C4B28F4D7F53}">
      <dgm:prSet/>
      <dgm:spPr/>
      <dgm:t>
        <a:bodyPr/>
        <a:lstStyle/>
        <a:p>
          <a:endParaRPr lang="en-US"/>
        </a:p>
      </dgm:t>
    </dgm:pt>
    <dgm:pt modelId="{088201B7-BF78-47F9-931A-4739FA883BD6}">
      <dgm:prSet/>
      <dgm:spPr/>
      <dgm:t>
        <a:bodyPr/>
        <a:lstStyle/>
        <a:p>
          <a:r>
            <a:rPr lang="en-US" dirty="0"/>
            <a:t>Significant breakdown in care coordination, particularly around referrals to non-ITU providers and transitions involving behavioral health services. </a:t>
          </a:r>
        </a:p>
      </dgm:t>
    </dgm:pt>
    <dgm:pt modelId="{078F035D-6138-44E5-B4BA-1761939AAB0C}" type="parTrans" cxnId="{96A2B520-561E-425A-9821-5BE193BA2144}">
      <dgm:prSet/>
      <dgm:spPr/>
      <dgm:t>
        <a:bodyPr/>
        <a:lstStyle/>
        <a:p>
          <a:endParaRPr lang="en-US"/>
        </a:p>
      </dgm:t>
    </dgm:pt>
    <dgm:pt modelId="{09198E8D-DD37-49E6-9286-17BE88B382B2}" type="sibTrans" cxnId="{96A2B520-561E-425A-9821-5BE193BA2144}">
      <dgm:prSet/>
      <dgm:spPr/>
      <dgm:t>
        <a:bodyPr/>
        <a:lstStyle/>
        <a:p>
          <a:endParaRPr lang="en-US"/>
        </a:p>
      </dgm:t>
    </dgm:pt>
    <dgm:pt modelId="{69C2FA66-6BAE-4E15-9986-1748631B9932}">
      <dgm:prSet/>
      <dgm:spPr/>
      <dgm:t>
        <a:bodyPr/>
        <a:lstStyle/>
        <a:p>
          <a:r>
            <a:rPr lang="en-US" dirty="0"/>
            <a:t>Lack of patient navigation and advocacy, noting limited care management support, no clear ownership of care coordination, and minimal advocacy for AIHP members navigating external systems. </a:t>
          </a:r>
        </a:p>
      </dgm:t>
    </dgm:pt>
    <dgm:pt modelId="{277F9E58-3849-4D7D-8D43-9770BE38AD50}" type="parTrans" cxnId="{63285FF3-6AE0-482F-A147-D11FBA754366}">
      <dgm:prSet/>
      <dgm:spPr/>
      <dgm:t>
        <a:bodyPr/>
        <a:lstStyle/>
        <a:p>
          <a:endParaRPr lang="en-US"/>
        </a:p>
      </dgm:t>
    </dgm:pt>
    <dgm:pt modelId="{85AF9CA4-3D9D-45AA-BBD9-E50F00D3962E}" type="sibTrans" cxnId="{63285FF3-6AE0-482F-A147-D11FBA754366}">
      <dgm:prSet/>
      <dgm:spPr/>
      <dgm:t>
        <a:bodyPr/>
        <a:lstStyle/>
        <a:p>
          <a:endParaRPr lang="en-US"/>
        </a:p>
      </dgm:t>
    </dgm:pt>
    <dgm:pt modelId="{734D4203-40E2-4A86-8D56-FE16DCB80C87}">
      <dgm:prSet/>
      <dgm:spPr/>
      <dgm:t>
        <a:bodyPr/>
        <a:lstStyle/>
        <a:p>
          <a:r>
            <a:rPr lang="en-US" dirty="0"/>
            <a:t>Participants discussed the need for a dedicated case management function, separate from care management, to better support high-risk patients, complex care coordination, and behavioral health needs. </a:t>
          </a:r>
        </a:p>
      </dgm:t>
    </dgm:pt>
    <dgm:pt modelId="{C441FCFA-CA5A-49A3-A0B2-17B00A1A2A05}" type="parTrans" cxnId="{163FED61-D4A0-4388-8408-94C3C9BF8A21}">
      <dgm:prSet/>
      <dgm:spPr/>
      <dgm:t>
        <a:bodyPr/>
        <a:lstStyle/>
        <a:p>
          <a:endParaRPr lang="en-US"/>
        </a:p>
      </dgm:t>
    </dgm:pt>
    <dgm:pt modelId="{CC72B2C1-BF50-48C4-80A5-F65DF18D69F6}" type="sibTrans" cxnId="{163FED61-D4A0-4388-8408-94C3C9BF8A21}">
      <dgm:prSet/>
      <dgm:spPr/>
      <dgm:t>
        <a:bodyPr/>
        <a:lstStyle/>
        <a:p>
          <a:endParaRPr lang="en-US"/>
        </a:p>
      </dgm:t>
    </dgm:pt>
    <dgm:pt modelId="{ADA13DAC-703A-4FEB-AAFE-9521192FF7D3}">
      <dgm:prSet/>
      <dgm:spPr/>
      <dgm:t>
        <a:bodyPr/>
        <a:lstStyle/>
        <a:p>
          <a:r>
            <a:rPr lang="en-US" dirty="0"/>
            <a:t>Major communication gaps between non-ITU and ITU systems during hospital discharges and follow-up care, which undermine effective care coordination and continuity for AIHP members.</a:t>
          </a:r>
        </a:p>
      </dgm:t>
    </dgm:pt>
    <dgm:pt modelId="{82AB0F65-929F-48E2-BD59-06B9079310B7}" type="parTrans" cxnId="{8BA1FE08-F695-44D8-B080-F686C8704B4A}">
      <dgm:prSet/>
      <dgm:spPr/>
      <dgm:t>
        <a:bodyPr/>
        <a:lstStyle/>
        <a:p>
          <a:endParaRPr lang="en-US"/>
        </a:p>
      </dgm:t>
    </dgm:pt>
    <dgm:pt modelId="{B0A9BD93-D891-43FA-8214-BF81EC379EF5}" type="sibTrans" cxnId="{8BA1FE08-F695-44D8-B080-F686C8704B4A}">
      <dgm:prSet/>
      <dgm:spPr/>
      <dgm:t>
        <a:bodyPr/>
        <a:lstStyle/>
        <a:p>
          <a:endParaRPr lang="en-US"/>
        </a:p>
      </dgm:t>
    </dgm:pt>
    <dgm:pt modelId="{C6369DEA-07F5-4EFB-8AC4-08C8C50B6338}">
      <dgm:prSet/>
      <dgm:spPr/>
      <dgm:t>
        <a:bodyPr/>
        <a:lstStyle/>
        <a:p>
          <a:r>
            <a:rPr lang="en-US" dirty="0"/>
            <a:t>ITU facilities often step in to reconnect patients to care and ensure follow-up, underscoring the need for stronger patient navigation structures across the system.</a:t>
          </a:r>
        </a:p>
      </dgm:t>
    </dgm:pt>
    <dgm:pt modelId="{FD64B64B-167E-4744-B8E0-BF75A00DEAFA}" type="parTrans" cxnId="{7D0E7355-9031-4C8D-A093-FF0342FA725A}">
      <dgm:prSet/>
      <dgm:spPr/>
      <dgm:t>
        <a:bodyPr/>
        <a:lstStyle/>
        <a:p>
          <a:endParaRPr lang="en-US"/>
        </a:p>
      </dgm:t>
    </dgm:pt>
    <dgm:pt modelId="{0F4EE764-5DD3-4AE2-B148-AA49CF5E4CB5}" type="sibTrans" cxnId="{7D0E7355-9031-4C8D-A093-FF0342FA725A}">
      <dgm:prSet/>
      <dgm:spPr/>
      <dgm:t>
        <a:bodyPr/>
        <a:lstStyle/>
        <a:p>
          <a:endParaRPr lang="en-US"/>
        </a:p>
      </dgm:t>
    </dgm:pt>
    <dgm:pt modelId="{C0F6A8C9-198A-47A8-81BE-C8CA3B4BA219}">
      <dgm:prSet/>
      <dgm:spPr/>
      <dgm:t>
        <a:bodyPr/>
        <a:lstStyle/>
        <a:p>
          <a:r>
            <a:rPr lang="en-US" dirty="0"/>
            <a:t>Areas of Opportunity </a:t>
          </a:r>
        </a:p>
      </dgm:t>
    </dgm:pt>
    <dgm:pt modelId="{171936D1-85A9-4807-847D-E7650A7950C3}" type="parTrans" cxnId="{48B8FD94-5773-4E03-8E19-CF1339488BB9}">
      <dgm:prSet/>
      <dgm:spPr/>
      <dgm:t>
        <a:bodyPr/>
        <a:lstStyle/>
        <a:p>
          <a:endParaRPr lang="en-US"/>
        </a:p>
      </dgm:t>
    </dgm:pt>
    <dgm:pt modelId="{0D83B68C-CFA3-4B6F-AA04-43E0325658DB}" type="sibTrans" cxnId="{48B8FD94-5773-4E03-8E19-CF1339488BB9}">
      <dgm:prSet/>
      <dgm:spPr/>
      <dgm:t>
        <a:bodyPr/>
        <a:lstStyle/>
        <a:p>
          <a:endParaRPr lang="en-US"/>
        </a:p>
      </dgm:t>
    </dgm:pt>
    <dgm:pt modelId="{C185944F-0A6A-4CD7-AA78-09CA76F4136C}">
      <dgm:prSet/>
      <dgm:spPr/>
      <dgm:t>
        <a:bodyPr/>
        <a:lstStyle/>
        <a:p>
          <a:r>
            <a:rPr lang="en-US" dirty="0"/>
            <a:t>Strengthen referral coordination processes.</a:t>
          </a:r>
        </a:p>
      </dgm:t>
    </dgm:pt>
    <dgm:pt modelId="{63B2B3C3-502C-4F5C-9CF1-C171EB73578E}" type="parTrans" cxnId="{EA0BE42A-615F-42E9-9A08-DC4134C84067}">
      <dgm:prSet/>
      <dgm:spPr/>
      <dgm:t>
        <a:bodyPr/>
        <a:lstStyle/>
        <a:p>
          <a:endParaRPr lang="en-US"/>
        </a:p>
      </dgm:t>
    </dgm:pt>
    <dgm:pt modelId="{82E7AA78-2017-465C-B21D-3FF748B17F2A}" type="sibTrans" cxnId="{EA0BE42A-615F-42E9-9A08-DC4134C84067}">
      <dgm:prSet/>
      <dgm:spPr/>
      <dgm:t>
        <a:bodyPr/>
        <a:lstStyle/>
        <a:p>
          <a:endParaRPr lang="en-US"/>
        </a:p>
      </dgm:t>
    </dgm:pt>
    <dgm:pt modelId="{C3BEFA9A-851A-4CD5-B8D0-9243FDE150E8}">
      <dgm:prSet/>
      <dgm:spPr/>
      <dgm:t>
        <a:bodyPr/>
        <a:lstStyle/>
        <a:p>
          <a:r>
            <a:rPr lang="en-US" dirty="0"/>
            <a:t>Establish standardized care transition procedures across ITU and non-ITU systems.</a:t>
          </a:r>
        </a:p>
      </dgm:t>
    </dgm:pt>
    <dgm:pt modelId="{5EA044AD-765F-4DB4-B9F6-420E773741C6}" type="parTrans" cxnId="{46F2674B-C97C-41D2-BF78-D1EBA003A366}">
      <dgm:prSet/>
      <dgm:spPr/>
      <dgm:t>
        <a:bodyPr/>
        <a:lstStyle/>
        <a:p>
          <a:endParaRPr lang="en-US"/>
        </a:p>
      </dgm:t>
    </dgm:pt>
    <dgm:pt modelId="{49DAC990-D571-4324-9F68-D4CDF606A39A}" type="sibTrans" cxnId="{46F2674B-C97C-41D2-BF78-D1EBA003A366}">
      <dgm:prSet/>
      <dgm:spPr/>
      <dgm:t>
        <a:bodyPr/>
        <a:lstStyle/>
        <a:p>
          <a:endParaRPr lang="en-US"/>
        </a:p>
      </dgm:t>
    </dgm:pt>
    <dgm:pt modelId="{7C5A9E4E-9C62-4145-B8A2-5D4AC96A665D}">
      <dgm:prSet/>
      <dgm:spPr/>
      <dgm:t>
        <a:bodyPr/>
        <a:lstStyle/>
        <a:p>
          <a:r>
            <a:rPr lang="en-US" dirty="0"/>
            <a:t>Improving discharge and follow-up protocols.</a:t>
          </a:r>
        </a:p>
      </dgm:t>
    </dgm:pt>
    <dgm:pt modelId="{8D08B19A-502D-4913-A3F9-E4EB726E6CE3}" type="parTrans" cxnId="{B7348012-9CA2-4473-AED3-F1B379CB8D22}">
      <dgm:prSet/>
      <dgm:spPr/>
      <dgm:t>
        <a:bodyPr/>
        <a:lstStyle/>
        <a:p>
          <a:endParaRPr lang="en-US"/>
        </a:p>
      </dgm:t>
    </dgm:pt>
    <dgm:pt modelId="{34C17B34-DE39-445B-B819-83B13A38268F}" type="sibTrans" cxnId="{B7348012-9CA2-4473-AED3-F1B379CB8D22}">
      <dgm:prSet/>
      <dgm:spPr/>
      <dgm:t>
        <a:bodyPr/>
        <a:lstStyle/>
        <a:p>
          <a:endParaRPr lang="en-US"/>
        </a:p>
      </dgm:t>
    </dgm:pt>
    <dgm:pt modelId="{2D65E1F2-93B0-43B3-8022-53F9345DD1C3}">
      <dgm:prSet/>
      <dgm:spPr/>
      <dgm:t>
        <a:bodyPr/>
        <a:lstStyle/>
        <a:p>
          <a:r>
            <a:rPr lang="en-US" dirty="0"/>
            <a:t>Development an AIHP member advisory committee to elevate member voice.</a:t>
          </a:r>
        </a:p>
      </dgm:t>
    </dgm:pt>
    <dgm:pt modelId="{F8AFEB2F-0F09-450F-9965-C7311070DA47}" type="parTrans" cxnId="{6AF8749C-A389-4668-A473-E00E01F2A39D}">
      <dgm:prSet/>
      <dgm:spPr/>
      <dgm:t>
        <a:bodyPr/>
        <a:lstStyle/>
        <a:p>
          <a:endParaRPr lang="en-US"/>
        </a:p>
      </dgm:t>
    </dgm:pt>
    <dgm:pt modelId="{5BB4899A-7CC8-44C9-A468-1782EC6FB468}" type="sibTrans" cxnId="{6AF8749C-A389-4668-A473-E00E01F2A39D}">
      <dgm:prSet/>
      <dgm:spPr/>
      <dgm:t>
        <a:bodyPr/>
        <a:lstStyle/>
        <a:p>
          <a:endParaRPr lang="en-US"/>
        </a:p>
      </dgm:t>
    </dgm:pt>
    <dgm:pt modelId="{75E2DA0C-740F-487F-B3F6-22724B98AA2C}" type="pres">
      <dgm:prSet presAssocID="{202E08E6-3916-4A16-9FAE-C09E21B30777}" presName="linear" presStyleCnt="0">
        <dgm:presLayoutVars>
          <dgm:animLvl val="lvl"/>
          <dgm:resizeHandles val="exact"/>
        </dgm:presLayoutVars>
      </dgm:prSet>
      <dgm:spPr/>
    </dgm:pt>
    <dgm:pt modelId="{946A1F95-4550-454D-B087-BF1DAA23FEEB}" type="pres">
      <dgm:prSet presAssocID="{169F4917-F4AC-4DC2-B299-F5032C270562}" presName="parentText" presStyleLbl="node1" presStyleIdx="0" presStyleCnt="2">
        <dgm:presLayoutVars>
          <dgm:chMax val="0"/>
          <dgm:bulletEnabled val="1"/>
        </dgm:presLayoutVars>
      </dgm:prSet>
      <dgm:spPr/>
    </dgm:pt>
    <dgm:pt modelId="{7901A7AB-EC48-4F46-B388-2A3D18AC3712}" type="pres">
      <dgm:prSet presAssocID="{169F4917-F4AC-4DC2-B299-F5032C270562}" presName="childText" presStyleLbl="revTx" presStyleIdx="0" presStyleCnt="2">
        <dgm:presLayoutVars>
          <dgm:bulletEnabled val="1"/>
        </dgm:presLayoutVars>
      </dgm:prSet>
      <dgm:spPr/>
    </dgm:pt>
    <dgm:pt modelId="{9AA81793-42E2-48B5-8AC8-E7BA5983DC1B}" type="pres">
      <dgm:prSet presAssocID="{C0F6A8C9-198A-47A8-81BE-C8CA3B4BA219}" presName="parentText" presStyleLbl="node1" presStyleIdx="1" presStyleCnt="2">
        <dgm:presLayoutVars>
          <dgm:chMax val="0"/>
          <dgm:bulletEnabled val="1"/>
        </dgm:presLayoutVars>
      </dgm:prSet>
      <dgm:spPr/>
    </dgm:pt>
    <dgm:pt modelId="{CE264A57-E492-4A8A-B063-4B10E5E8FA99}" type="pres">
      <dgm:prSet presAssocID="{C0F6A8C9-198A-47A8-81BE-C8CA3B4BA219}" presName="childText" presStyleLbl="revTx" presStyleIdx="1" presStyleCnt="2">
        <dgm:presLayoutVars>
          <dgm:bulletEnabled val="1"/>
        </dgm:presLayoutVars>
      </dgm:prSet>
      <dgm:spPr/>
    </dgm:pt>
  </dgm:ptLst>
  <dgm:cxnLst>
    <dgm:cxn modelId="{8BA1FE08-F695-44D8-B080-F686C8704B4A}" srcId="{169F4917-F4AC-4DC2-B299-F5032C270562}" destId="{ADA13DAC-703A-4FEB-AAFE-9521192FF7D3}" srcOrd="1" destOrd="0" parTransId="{82AB0F65-929F-48E2-BD59-06B9079310B7}" sibTransId="{B0A9BD93-D891-43FA-8214-BF81EC379EF5}"/>
    <dgm:cxn modelId="{B7348012-9CA2-4473-AED3-F1B379CB8D22}" srcId="{C0F6A8C9-198A-47A8-81BE-C8CA3B4BA219}" destId="{7C5A9E4E-9C62-4145-B8A2-5D4AC96A665D}" srcOrd="1" destOrd="0" parTransId="{8D08B19A-502D-4913-A3F9-E4EB726E6CE3}" sibTransId="{34C17B34-DE39-445B-B819-83B13A38268F}"/>
    <dgm:cxn modelId="{2EAAF312-06A8-4EFD-BBE0-5678FF0DB440}" type="presOf" srcId="{C6369DEA-07F5-4EFB-8AC4-08C8C50B6338}" destId="{7901A7AB-EC48-4F46-B388-2A3D18AC3712}" srcOrd="0" destOrd="3" presId="urn:microsoft.com/office/officeart/2005/8/layout/vList2"/>
    <dgm:cxn modelId="{96A2B520-561E-425A-9821-5BE193BA2144}" srcId="{169F4917-F4AC-4DC2-B299-F5032C270562}" destId="{088201B7-BF78-47F9-931A-4739FA883BD6}" srcOrd="0" destOrd="0" parTransId="{078F035D-6138-44E5-B4BA-1761939AAB0C}" sibTransId="{09198E8D-DD37-49E6-9286-17BE88B382B2}"/>
    <dgm:cxn modelId="{50E72E26-F67F-45AE-9814-6E4AE61D6DE5}" type="presOf" srcId="{ADA13DAC-703A-4FEB-AAFE-9521192FF7D3}" destId="{7901A7AB-EC48-4F46-B388-2A3D18AC3712}" srcOrd="0" destOrd="1" presId="urn:microsoft.com/office/officeart/2005/8/layout/vList2"/>
    <dgm:cxn modelId="{EA0BE42A-615F-42E9-9A08-DC4134C84067}" srcId="{C0F6A8C9-198A-47A8-81BE-C8CA3B4BA219}" destId="{C185944F-0A6A-4CD7-AA78-09CA76F4136C}" srcOrd="0" destOrd="0" parTransId="{63B2B3C3-502C-4F5C-9CF1-C171EB73578E}" sibTransId="{82E7AA78-2017-465C-B21D-3FF748B17F2A}"/>
    <dgm:cxn modelId="{FB9EE62A-60C5-4A73-A8E6-1C4DEFF32072}" type="presOf" srcId="{69C2FA66-6BAE-4E15-9986-1748631B9932}" destId="{7901A7AB-EC48-4F46-B388-2A3D18AC3712}" srcOrd="0" destOrd="2" presId="urn:microsoft.com/office/officeart/2005/8/layout/vList2"/>
    <dgm:cxn modelId="{DF77F42B-6BBB-4F9C-9B1D-F9CDAB75D564}" type="presOf" srcId="{C185944F-0A6A-4CD7-AA78-09CA76F4136C}" destId="{CE264A57-E492-4A8A-B063-4B10E5E8FA99}" srcOrd="0" destOrd="0" presId="urn:microsoft.com/office/officeart/2005/8/layout/vList2"/>
    <dgm:cxn modelId="{163FED61-D4A0-4388-8408-94C3C9BF8A21}" srcId="{169F4917-F4AC-4DC2-B299-F5032C270562}" destId="{734D4203-40E2-4A86-8D56-FE16DCB80C87}" srcOrd="4" destOrd="0" parTransId="{C441FCFA-CA5A-49A3-A0B2-17B00A1A2A05}" sibTransId="{CC72B2C1-BF50-48C4-80A5-F65DF18D69F6}"/>
    <dgm:cxn modelId="{46F2674B-C97C-41D2-BF78-D1EBA003A366}" srcId="{C0F6A8C9-198A-47A8-81BE-C8CA3B4BA219}" destId="{C3BEFA9A-851A-4CD5-B8D0-9243FDE150E8}" srcOrd="2" destOrd="0" parTransId="{5EA044AD-765F-4DB4-B9F6-420E773741C6}" sibTransId="{49DAC990-D571-4324-9F68-D4CDF606A39A}"/>
    <dgm:cxn modelId="{6701586B-A569-4572-98ED-D8E5C148B1B0}" type="presOf" srcId="{734D4203-40E2-4A86-8D56-FE16DCB80C87}" destId="{7901A7AB-EC48-4F46-B388-2A3D18AC3712}" srcOrd="0" destOrd="4" presId="urn:microsoft.com/office/officeart/2005/8/layout/vList2"/>
    <dgm:cxn modelId="{7AC2D06E-D1ED-4821-9C46-3CCF7E62BB0E}" type="presOf" srcId="{202E08E6-3916-4A16-9FAE-C09E21B30777}" destId="{75E2DA0C-740F-487F-B3F6-22724B98AA2C}" srcOrd="0" destOrd="0" presId="urn:microsoft.com/office/officeart/2005/8/layout/vList2"/>
    <dgm:cxn modelId="{7D0E7355-9031-4C8D-A093-FF0342FA725A}" srcId="{169F4917-F4AC-4DC2-B299-F5032C270562}" destId="{C6369DEA-07F5-4EFB-8AC4-08C8C50B6338}" srcOrd="3" destOrd="0" parTransId="{FD64B64B-167E-4744-B8E0-BF75A00DEAFA}" sibTransId="{0F4EE764-5DD3-4AE2-B148-AA49CF5E4CB5}"/>
    <dgm:cxn modelId="{D126A658-B8D8-4DE1-A78B-5036BDDAD11D}" type="presOf" srcId="{2D65E1F2-93B0-43B3-8022-53F9345DD1C3}" destId="{CE264A57-E492-4A8A-B063-4B10E5E8FA99}" srcOrd="0" destOrd="3" presId="urn:microsoft.com/office/officeart/2005/8/layout/vList2"/>
    <dgm:cxn modelId="{83009183-6FC7-4783-9808-73E7416C3EAD}" type="presOf" srcId="{C3BEFA9A-851A-4CD5-B8D0-9243FDE150E8}" destId="{CE264A57-E492-4A8A-B063-4B10E5E8FA99}" srcOrd="0" destOrd="2" presId="urn:microsoft.com/office/officeart/2005/8/layout/vList2"/>
    <dgm:cxn modelId="{27854F90-5CA7-4691-A1CC-D8A0437ED75B}" type="presOf" srcId="{C0F6A8C9-198A-47A8-81BE-C8CA3B4BA219}" destId="{9AA81793-42E2-48B5-8AC8-E7BA5983DC1B}" srcOrd="0" destOrd="0" presId="urn:microsoft.com/office/officeart/2005/8/layout/vList2"/>
    <dgm:cxn modelId="{48B8FD94-5773-4E03-8E19-CF1339488BB9}" srcId="{202E08E6-3916-4A16-9FAE-C09E21B30777}" destId="{C0F6A8C9-198A-47A8-81BE-C8CA3B4BA219}" srcOrd="1" destOrd="0" parTransId="{171936D1-85A9-4807-847D-E7650A7950C3}" sibTransId="{0D83B68C-CFA3-4B6F-AA04-43E0325658DB}"/>
    <dgm:cxn modelId="{83919196-88D7-4AF8-9B50-053E91CFD628}" type="presOf" srcId="{7C5A9E4E-9C62-4145-B8A2-5D4AC96A665D}" destId="{CE264A57-E492-4A8A-B063-4B10E5E8FA99}" srcOrd="0" destOrd="1" presId="urn:microsoft.com/office/officeart/2005/8/layout/vList2"/>
    <dgm:cxn modelId="{6AF8749C-A389-4668-A473-E00E01F2A39D}" srcId="{C0F6A8C9-198A-47A8-81BE-C8CA3B4BA219}" destId="{2D65E1F2-93B0-43B3-8022-53F9345DD1C3}" srcOrd="3" destOrd="0" parTransId="{F8AFEB2F-0F09-450F-9965-C7311070DA47}" sibTransId="{5BB4899A-7CC8-44C9-A468-1782EC6FB468}"/>
    <dgm:cxn modelId="{27DA90A3-AF06-47CB-A60D-6118B53C47A3}" type="presOf" srcId="{169F4917-F4AC-4DC2-B299-F5032C270562}" destId="{946A1F95-4550-454D-B087-BF1DAA23FEEB}" srcOrd="0" destOrd="0" presId="urn:microsoft.com/office/officeart/2005/8/layout/vList2"/>
    <dgm:cxn modelId="{E363E6ED-888F-4FE2-ACCC-C4B28F4D7F53}" srcId="{202E08E6-3916-4A16-9FAE-C09E21B30777}" destId="{169F4917-F4AC-4DC2-B299-F5032C270562}" srcOrd="0" destOrd="0" parTransId="{C1574861-5A30-4338-9B8F-7090A9B36991}" sibTransId="{E56918B8-4F1D-4BF7-ABE9-AA78633071A7}"/>
    <dgm:cxn modelId="{63285FF3-6AE0-482F-A147-D11FBA754366}" srcId="{169F4917-F4AC-4DC2-B299-F5032C270562}" destId="{69C2FA66-6BAE-4E15-9986-1748631B9932}" srcOrd="2" destOrd="0" parTransId="{277F9E58-3849-4D7D-8D43-9770BE38AD50}" sibTransId="{85AF9CA4-3D9D-45AA-BBD9-E50F00D3962E}"/>
    <dgm:cxn modelId="{C3597EFB-8CF8-4FBA-BE53-E39CF7834D2B}" type="presOf" srcId="{088201B7-BF78-47F9-931A-4739FA883BD6}" destId="{7901A7AB-EC48-4F46-B388-2A3D18AC3712}" srcOrd="0" destOrd="0" presId="urn:microsoft.com/office/officeart/2005/8/layout/vList2"/>
    <dgm:cxn modelId="{751F0F73-8947-4004-AC15-BFBE44765C3F}" type="presParOf" srcId="{75E2DA0C-740F-487F-B3F6-22724B98AA2C}" destId="{946A1F95-4550-454D-B087-BF1DAA23FEEB}" srcOrd="0" destOrd="0" presId="urn:microsoft.com/office/officeart/2005/8/layout/vList2"/>
    <dgm:cxn modelId="{66D3B052-E617-4614-9DFA-77296340E246}" type="presParOf" srcId="{75E2DA0C-740F-487F-B3F6-22724B98AA2C}" destId="{7901A7AB-EC48-4F46-B388-2A3D18AC3712}" srcOrd="1" destOrd="0" presId="urn:microsoft.com/office/officeart/2005/8/layout/vList2"/>
    <dgm:cxn modelId="{299DF606-EF34-4FFE-9FEA-055ACD953CC0}" type="presParOf" srcId="{75E2DA0C-740F-487F-B3F6-22724B98AA2C}" destId="{9AA81793-42E2-48B5-8AC8-E7BA5983DC1B}" srcOrd="2" destOrd="0" presId="urn:microsoft.com/office/officeart/2005/8/layout/vList2"/>
    <dgm:cxn modelId="{7BC02FB3-6D3E-4647-B3DB-CDD7C327CB7D}" type="presParOf" srcId="{75E2DA0C-740F-487F-B3F6-22724B98AA2C}" destId="{CE264A57-E492-4A8A-B063-4B10E5E8FA9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02E08E6-3916-4A16-9FAE-C09E21B3077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169F4917-F4AC-4DC2-B299-F5032C270562}">
      <dgm:prSet/>
      <dgm:spPr/>
      <dgm:t>
        <a:bodyPr/>
        <a:lstStyle/>
        <a:p>
          <a:r>
            <a:rPr lang="en-US"/>
            <a:t> Challenges </a:t>
          </a:r>
          <a:r>
            <a:rPr lang="en-US" dirty="0"/>
            <a:t>Identified / Key Themes</a:t>
          </a:r>
        </a:p>
      </dgm:t>
    </dgm:pt>
    <dgm:pt modelId="{E56918B8-4F1D-4BF7-ABE9-AA78633071A7}" type="sibTrans" cxnId="{E363E6ED-888F-4FE2-ACCC-C4B28F4D7F53}">
      <dgm:prSet/>
      <dgm:spPr/>
      <dgm:t>
        <a:bodyPr/>
        <a:lstStyle/>
        <a:p>
          <a:endParaRPr lang="en-US"/>
        </a:p>
      </dgm:t>
    </dgm:pt>
    <dgm:pt modelId="{C1574861-5A30-4338-9B8F-7090A9B36991}" type="parTrans" cxnId="{E363E6ED-888F-4FE2-ACCC-C4B28F4D7F53}">
      <dgm:prSet/>
      <dgm:spPr/>
      <dgm:t>
        <a:bodyPr/>
        <a:lstStyle/>
        <a:p>
          <a:endParaRPr lang="en-US"/>
        </a:p>
      </dgm:t>
    </dgm:pt>
    <dgm:pt modelId="{B20E261F-3995-4CF9-A2E8-39E8599606A8}">
      <dgm:prSet/>
      <dgm:spPr/>
      <dgm:t>
        <a:bodyPr/>
        <a:lstStyle/>
        <a:p>
          <a:r>
            <a:rPr lang="en-US" dirty="0"/>
            <a:t>Significant administrative burdens driven by outdated, manual, and fax-based claims processes, along with delays in claims adjudication and complicated submission requirements. </a:t>
          </a:r>
        </a:p>
      </dgm:t>
    </dgm:pt>
    <dgm:pt modelId="{96EB77B8-4221-4399-BDC4-18726177E417}" type="parTrans" cxnId="{C661A6AC-612C-49DB-B541-A9C154FFD9FF}">
      <dgm:prSet/>
      <dgm:spPr/>
      <dgm:t>
        <a:bodyPr/>
        <a:lstStyle/>
        <a:p>
          <a:endParaRPr lang="en-US"/>
        </a:p>
      </dgm:t>
    </dgm:pt>
    <dgm:pt modelId="{515D8FC5-B3A5-4660-B159-E7F043ED13C4}" type="sibTrans" cxnId="{C661A6AC-612C-49DB-B541-A9C154FFD9FF}">
      <dgm:prSet/>
      <dgm:spPr/>
      <dgm:t>
        <a:bodyPr/>
        <a:lstStyle/>
        <a:p>
          <a:endParaRPr lang="en-US"/>
        </a:p>
      </dgm:t>
    </dgm:pt>
    <dgm:pt modelId="{B8C1CF4E-A0E7-447F-B5DB-DD8F52DBD174}">
      <dgm:prSet/>
      <dgm:spPr/>
      <dgm:t>
        <a:bodyPr/>
        <a:lstStyle/>
        <a:p>
          <a:r>
            <a:rPr lang="en-US" dirty="0"/>
            <a:t>Participants emphasized that delays in claims processing negatively affect I/T/U operations, reduce provider participation, and disrupt continuity of services. </a:t>
          </a:r>
        </a:p>
      </dgm:t>
    </dgm:pt>
    <dgm:pt modelId="{F8EA8207-EAF3-49C2-8566-1057FA71B390}" type="parTrans" cxnId="{37F7333C-DC68-4DF5-9E3E-CC3A9147EA0D}">
      <dgm:prSet/>
      <dgm:spPr/>
      <dgm:t>
        <a:bodyPr/>
        <a:lstStyle/>
        <a:p>
          <a:endParaRPr lang="en-US"/>
        </a:p>
      </dgm:t>
    </dgm:pt>
    <dgm:pt modelId="{8EBE49CD-8F97-4ACC-94CC-7A94229D86F4}" type="sibTrans" cxnId="{37F7333C-DC68-4DF5-9E3E-CC3A9147EA0D}">
      <dgm:prSet/>
      <dgm:spPr/>
      <dgm:t>
        <a:bodyPr/>
        <a:lstStyle/>
        <a:p>
          <a:endParaRPr lang="en-US"/>
        </a:p>
      </dgm:t>
    </dgm:pt>
    <dgm:pt modelId="{AA16AD16-0EE3-4776-9A41-965929E6BC06}">
      <dgm:prSet/>
      <dgm:spPr/>
      <dgm:t>
        <a:bodyPr/>
        <a:lstStyle/>
        <a:p>
          <a:r>
            <a:rPr lang="en-US" dirty="0"/>
            <a:t>A need for greater clarity and support, including clearer claims guidance, improved communication around denials, and stronger provider support systems.</a:t>
          </a:r>
        </a:p>
      </dgm:t>
    </dgm:pt>
    <dgm:pt modelId="{87644441-380E-4EF0-84C4-492C10BF8C68}" type="parTrans" cxnId="{815A9F41-A082-4FE7-BAD2-D1D48CC93040}">
      <dgm:prSet/>
      <dgm:spPr/>
      <dgm:t>
        <a:bodyPr/>
        <a:lstStyle/>
        <a:p>
          <a:endParaRPr lang="en-US"/>
        </a:p>
      </dgm:t>
    </dgm:pt>
    <dgm:pt modelId="{2C544E9E-9625-4361-B64D-4EC8FA2A1349}" type="sibTrans" cxnId="{815A9F41-A082-4FE7-BAD2-D1D48CC93040}">
      <dgm:prSet/>
      <dgm:spPr/>
      <dgm:t>
        <a:bodyPr/>
        <a:lstStyle/>
        <a:p>
          <a:endParaRPr lang="en-US"/>
        </a:p>
      </dgm:t>
    </dgm:pt>
    <dgm:pt modelId="{4124C5E4-3216-4C31-B679-42B2B1CDEEC8}">
      <dgm:prSet/>
      <dgm:spPr/>
      <dgm:t>
        <a:bodyPr/>
        <a:lstStyle/>
        <a:p>
          <a:r>
            <a:rPr lang="en-US" b="0" dirty="0"/>
            <a:t>Areas of Opportunity</a:t>
          </a:r>
          <a:endParaRPr lang="en-US" dirty="0"/>
        </a:p>
      </dgm:t>
    </dgm:pt>
    <dgm:pt modelId="{95BAC246-C05C-43EC-BE2F-5ED7FB384E9E}" type="parTrans" cxnId="{F8C8211C-D7B2-4393-9A0A-A51F05DDACFD}">
      <dgm:prSet/>
      <dgm:spPr/>
      <dgm:t>
        <a:bodyPr/>
        <a:lstStyle/>
        <a:p>
          <a:endParaRPr lang="en-US"/>
        </a:p>
      </dgm:t>
    </dgm:pt>
    <dgm:pt modelId="{958D07A1-8CFC-4160-BCC3-2880C7519546}" type="sibTrans" cxnId="{F8C8211C-D7B2-4393-9A0A-A51F05DDACFD}">
      <dgm:prSet/>
      <dgm:spPr/>
      <dgm:t>
        <a:bodyPr/>
        <a:lstStyle/>
        <a:p>
          <a:endParaRPr lang="en-US"/>
        </a:p>
      </dgm:t>
    </dgm:pt>
    <dgm:pt modelId="{F1D074CE-B887-4CC1-9C40-E923BCE7EB99}">
      <dgm:prSet/>
      <dgm:spPr/>
      <dgm:t>
        <a:bodyPr/>
        <a:lstStyle/>
        <a:p>
          <a:r>
            <a:rPr lang="en-US" b="0" dirty="0"/>
            <a:t>Modernizing claims and denial processes.</a:t>
          </a:r>
          <a:endParaRPr lang="en-US" dirty="0"/>
        </a:p>
      </dgm:t>
    </dgm:pt>
    <dgm:pt modelId="{3ABF0E88-9BE2-42D6-8ADC-8A32DD05A135}" type="parTrans" cxnId="{613DDF22-6893-4DE7-B72E-732363D55479}">
      <dgm:prSet/>
      <dgm:spPr/>
      <dgm:t>
        <a:bodyPr/>
        <a:lstStyle/>
        <a:p>
          <a:endParaRPr lang="en-US"/>
        </a:p>
      </dgm:t>
    </dgm:pt>
    <dgm:pt modelId="{A9A60E0C-2FD3-4803-95CE-310A149A4DF9}" type="sibTrans" cxnId="{613DDF22-6893-4DE7-B72E-732363D55479}">
      <dgm:prSet/>
      <dgm:spPr/>
      <dgm:t>
        <a:bodyPr/>
        <a:lstStyle/>
        <a:p>
          <a:endParaRPr lang="en-US"/>
        </a:p>
      </dgm:t>
    </dgm:pt>
    <dgm:pt modelId="{83F8D613-38FF-4394-9ECA-EF8D837E2E66}">
      <dgm:prSet/>
      <dgm:spPr/>
      <dgm:t>
        <a:bodyPr/>
        <a:lstStyle/>
        <a:p>
          <a:r>
            <a:rPr lang="en-US" b="0" dirty="0"/>
            <a:t>Improve communication with providers about denials.</a:t>
          </a:r>
          <a:endParaRPr lang="en-US" dirty="0"/>
        </a:p>
      </dgm:t>
    </dgm:pt>
    <dgm:pt modelId="{38AD7425-0DCE-4621-A0D1-B222F7F6084A}" type="parTrans" cxnId="{AB69B119-DFFD-42A5-92E1-385543AE5EA3}">
      <dgm:prSet/>
      <dgm:spPr/>
      <dgm:t>
        <a:bodyPr/>
        <a:lstStyle/>
        <a:p>
          <a:endParaRPr lang="en-US"/>
        </a:p>
      </dgm:t>
    </dgm:pt>
    <dgm:pt modelId="{3D122DBA-BAD1-4ABA-9D74-A3EF20761E92}" type="sibTrans" cxnId="{AB69B119-DFFD-42A5-92E1-385543AE5EA3}">
      <dgm:prSet/>
      <dgm:spPr/>
      <dgm:t>
        <a:bodyPr/>
        <a:lstStyle/>
        <a:p>
          <a:endParaRPr lang="en-US"/>
        </a:p>
      </dgm:t>
    </dgm:pt>
    <dgm:pt modelId="{49A49C53-CE40-4CA5-9C56-1A25D3FAFC2A}">
      <dgm:prSet/>
      <dgm:spPr/>
      <dgm:t>
        <a:bodyPr/>
        <a:lstStyle/>
        <a:p>
          <a:r>
            <a:rPr lang="en-US" b="0" dirty="0"/>
            <a:t>Develop a more streamlined reimbursement pathway supported by increased technical assistance. </a:t>
          </a:r>
          <a:endParaRPr lang="en-US" dirty="0"/>
        </a:p>
      </dgm:t>
    </dgm:pt>
    <dgm:pt modelId="{AFF8263E-E3F5-4B33-87D1-7763EE959FC8}" type="parTrans" cxnId="{2CBA8603-F144-4A58-B45C-D641F85F358A}">
      <dgm:prSet/>
      <dgm:spPr/>
      <dgm:t>
        <a:bodyPr/>
        <a:lstStyle/>
        <a:p>
          <a:endParaRPr lang="en-US"/>
        </a:p>
      </dgm:t>
    </dgm:pt>
    <dgm:pt modelId="{AE2F86AF-84CE-48D0-A566-106FF839F0B8}" type="sibTrans" cxnId="{2CBA8603-F144-4A58-B45C-D641F85F358A}">
      <dgm:prSet/>
      <dgm:spPr/>
      <dgm:t>
        <a:bodyPr/>
        <a:lstStyle/>
        <a:p>
          <a:endParaRPr lang="en-US"/>
        </a:p>
      </dgm:t>
    </dgm:pt>
    <dgm:pt modelId="{75E2DA0C-740F-487F-B3F6-22724B98AA2C}" type="pres">
      <dgm:prSet presAssocID="{202E08E6-3916-4A16-9FAE-C09E21B30777}" presName="linear" presStyleCnt="0">
        <dgm:presLayoutVars>
          <dgm:animLvl val="lvl"/>
          <dgm:resizeHandles val="exact"/>
        </dgm:presLayoutVars>
      </dgm:prSet>
      <dgm:spPr/>
    </dgm:pt>
    <dgm:pt modelId="{946A1F95-4550-454D-B087-BF1DAA23FEEB}" type="pres">
      <dgm:prSet presAssocID="{169F4917-F4AC-4DC2-B299-F5032C270562}" presName="parentText" presStyleLbl="node1" presStyleIdx="0" presStyleCnt="2">
        <dgm:presLayoutVars>
          <dgm:chMax val="0"/>
          <dgm:bulletEnabled val="1"/>
        </dgm:presLayoutVars>
      </dgm:prSet>
      <dgm:spPr/>
    </dgm:pt>
    <dgm:pt modelId="{CC6E4863-B776-4856-9C11-839D4D734524}" type="pres">
      <dgm:prSet presAssocID="{169F4917-F4AC-4DC2-B299-F5032C270562}" presName="childText" presStyleLbl="revTx" presStyleIdx="0" presStyleCnt="2">
        <dgm:presLayoutVars>
          <dgm:bulletEnabled val="1"/>
        </dgm:presLayoutVars>
      </dgm:prSet>
      <dgm:spPr/>
    </dgm:pt>
    <dgm:pt modelId="{9538C8B7-A549-47CE-AFF0-359CD9B87C21}" type="pres">
      <dgm:prSet presAssocID="{4124C5E4-3216-4C31-B679-42B2B1CDEEC8}" presName="parentText" presStyleLbl="node1" presStyleIdx="1" presStyleCnt="2">
        <dgm:presLayoutVars>
          <dgm:chMax val="0"/>
          <dgm:bulletEnabled val="1"/>
        </dgm:presLayoutVars>
      </dgm:prSet>
      <dgm:spPr/>
    </dgm:pt>
    <dgm:pt modelId="{FCD97555-EF4A-4269-BAF4-0940BFCD6C74}" type="pres">
      <dgm:prSet presAssocID="{4124C5E4-3216-4C31-B679-42B2B1CDEEC8}" presName="childText" presStyleLbl="revTx" presStyleIdx="1" presStyleCnt="2">
        <dgm:presLayoutVars>
          <dgm:bulletEnabled val="1"/>
        </dgm:presLayoutVars>
      </dgm:prSet>
      <dgm:spPr/>
    </dgm:pt>
  </dgm:ptLst>
  <dgm:cxnLst>
    <dgm:cxn modelId="{2CBA8603-F144-4A58-B45C-D641F85F358A}" srcId="{4124C5E4-3216-4C31-B679-42B2B1CDEEC8}" destId="{49A49C53-CE40-4CA5-9C56-1A25D3FAFC2A}" srcOrd="2" destOrd="0" parTransId="{AFF8263E-E3F5-4B33-87D1-7763EE959FC8}" sibTransId="{AE2F86AF-84CE-48D0-A566-106FF839F0B8}"/>
    <dgm:cxn modelId="{AB69B119-DFFD-42A5-92E1-385543AE5EA3}" srcId="{4124C5E4-3216-4C31-B679-42B2B1CDEEC8}" destId="{83F8D613-38FF-4394-9ECA-EF8D837E2E66}" srcOrd="1" destOrd="0" parTransId="{38AD7425-0DCE-4621-A0D1-B222F7F6084A}" sibTransId="{3D122DBA-BAD1-4ABA-9D74-A3EF20761E92}"/>
    <dgm:cxn modelId="{F8C8211C-D7B2-4393-9A0A-A51F05DDACFD}" srcId="{202E08E6-3916-4A16-9FAE-C09E21B30777}" destId="{4124C5E4-3216-4C31-B679-42B2B1CDEEC8}" srcOrd="1" destOrd="0" parTransId="{95BAC246-C05C-43EC-BE2F-5ED7FB384E9E}" sibTransId="{958D07A1-8CFC-4160-BCC3-2880C7519546}"/>
    <dgm:cxn modelId="{7E3FEF20-7BAC-4A42-9182-5E3232BAB2D3}" type="presOf" srcId="{B20E261F-3995-4CF9-A2E8-39E8599606A8}" destId="{CC6E4863-B776-4856-9C11-839D4D734524}" srcOrd="0" destOrd="0" presId="urn:microsoft.com/office/officeart/2005/8/layout/vList2"/>
    <dgm:cxn modelId="{613DDF22-6893-4DE7-B72E-732363D55479}" srcId="{4124C5E4-3216-4C31-B679-42B2B1CDEEC8}" destId="{F1D074CE-B887-4CC1-9C40-E923BCE7EB99}" srcOrd="0" destOrd="0" parTransId="{3ABF0E88-9BE2-42D6-8ADC-8A32DD05A135}" sibTransId="{A9A60E0C-2FD3-4803-95CE-310A149A4DF9}"/>
    <dgm:cxn modelId="{37F7333C-DC68-4DF5-9E3E-CC3A9147EA0D}" srcId="{169F4917-F4AC-4DC2-B299-F5032C270562}" destId="{B8C1CF4E-A0E7-447F-B5DB-DD8F52DBD174}" srcOrd="1" destOrd="0" parTransId="{F8EA8207-EAF3-49C2-8566-1057FA71B390}" sibTransId="{8EBE49CD-8F97-4ACC-94CC-7A94229D86F4}"/>
    <dgm:cxn modelId="{577B965E-B8F6-4A61-A05A-B41470C36323}" type="presOf" srcId="{4124C5E4-3216-4C31-B679-42B2B1CDEEC8}" destId="{9538C8B7-A549-47CE-AFF0-359CD9B87C21}" srcOrd="0" destOrd="0" presId="urn:microsoft.com/office/officeart/2005/8/layout/vList2"/>
    <dgm:cxn modelId="{815A9F41-A082-4FE7-BAD2-D1D48CC93040}" srcId="{169F4917-F4AC-4DC2-B299-F5032C270562}" destId="{AA16AD16-0EE3-4776-9A41-965929E6BC06}" srcOrd="2" destOrd="0" parTransId="{87644441-380E-4EF0-84C4-492C10BF8C68}" sibTransId="{2C544E9E-9625-4361-B64D-4EC8FA2A1349}"/>
    <dgm:cxn modelId="{8DB60A65-4F58-4265-9FB7-5402E445EC66}" type="presOf" srcId="{B8C1CF4E-A0E7-447F-B5DB-DD8F52DBD174}" destId="{CC6E4863-B776-4856-9C11-839D4D734524}" srcOrd="0" destOrd="1" presId="urn:microsoft.com/office/officeart/2005/8/layout/vList2"/>
    <dgm:cxn modelId="{5FA7CF6B-F118-47D0-A83B-D78892A53D96}" type="presOf" srcId="{AA16AD16-0EE3-4776-9A41-965929E6BC06}" destId="{CC6E4863-B776-4856-9C11-839D4D734524}" srcOrd="0" destOrd="2" presId="urn:microsoft.com/office/officeart/2005/8/layout/vList2"/>
    <dgm:cxn modelId="{7AC2D06E-D1ED-4821-9C46-3CCF7E62BB0E}" type="presOf" srcId="{202E08E6-3916-4A16-9FAE-C09E21B30777}" destId="{75E2DA0C-740F-487F-B3F6-22724B98AA2C}" srcOrd="0" destOrd="0" presId="urn:microsoft.com/office/officeart/2005/8/layout/vList2"/>
    <dgm:cxn modelId="{C316CE54-C2ED-4F43-90EC-F3E2F3282C1C}" type="presOf" srcId="{169F4917-F4AC-4DC2-B299-F5032C270562}" destId="{946A1F95-4550-454D-B087-BF1DAA23FEEB}" srcOrd="0" destOrd="0" presId="urn:microsoft.com/office/officeart/2005/8/layout/vList2"/>
    <dgm:cxn modelId="{14B28985-9DBD-4E65-9F00-B20FF5052724}" type="presOf" srcId="{49A49C53-CE40-4CA5-9C56-1A25D3FAFC2A}" destId="{FCD97555-EF4A-4269-BAF4-0940BFCD6C74}" srcOrd="0" destOrd="2" presId="urn:microsoft.com/office/officeart/2005/8/layout/vList2"/>
    <dgm:cxn modelId="{C661A6AC-612C-49DB-B541-A9C154FFD9FF}" srcId="{169F4917-F4AC-4DC2-B299-F5032C270562}" destId="{B20E261F-3995-4CF9-A2E8-39E8599606A8}" srcOrd="0" destOrd="0" parTransId="{96EB77B8-4221-4399-BDC4-18726177E417}" sibTransId="{515D8FC5-B3A5-4660-B159-E7F043ED13C4}"/>
    <dgm:cxn modelId="{1E414DBB-A818-488D-BCC8-E719E9358643}" type="presOf" srcId="{F1D074CE-B887-4CC1-9C40-E923BCE7EB99}" destId="{FCD97555-EF4A-4269-BAF4-0940BFCD6C74}" srcOrd="0" destOrd="0" presId="urn:microsoft.com/office/officeart/2005/8/layout/vList2"/>
    <dgm:cxn modelId="{C2E3D9DB-1E05-4796-ABBE-2511450A32BA}" type="presOf" srcId="{83F8D613-38FF-4394-9ECA-EF8D837E2E66}" destId="{FCD97555-EF4A-4269-BAF4-0940BFCD6C74}" srcOrd="0" destOrd="1" presId="urn:microsoft.com/office/officeart/2005/8/layout/vList2"/>
    <dgm:cxn modelId="{E363E6ED-888F-4FE2-ACCC-C4B28F4D7F53}" srcId="{202E08E6-3916-4A16-9FAE-C09E21B30777}" destId="{169F4917-F4AC-4DC2-B299-F5032C270562}" srcOrd="0" destOrd="0" parTransId="{C1574861-5A30-4338-9B8F-7090A9B36991}" sibTransId="{E56918B8-4F1D-4BF7-ABE9-AA78633071A7}"/>
    <dgm:cxn modelId="{26D4373C-EA11-4B55-B887-CEF3B855092B}" type="presParOf" srcId="{75E2DA0C-740F-487F-B3F6-22724B98AA2C}" destId="{946A1F95-4550-454D-B087-BF1DAA23FEEB}" srcOrd="0" destOrd="0" presId="urn:microsoft.com/office/officeart/2005/8/layout/vList2"/>
    <dgm:cxn modelId="{7DDC23FF-5389-4BF7-945F-2CB0BCE83EC0}" type="presParOf" srcId="{75E2DA0C-740F-487F-B3F6-22724B98AA2C}" destId="{CC6E4863-B776-4856-9C11-839D4D734524}" srcOrd="1" destOrd="0" presId="urn:microsoft.com/office/officeart/2005/8/layout/vList2"/>
    <dgm:cxn modelId="{3D21FCAA-7B96-432D-94C1-D92BC60C6F4B}" type="presParOf" srcId="{75E2DA0C-740F-487F-B3F6-22724B98AA2C}" destId="{9538C8B7-A549-47CE-AFF0-359CD9B87C21}" srcOrd="2" destOrd="0" presId="urn:microsoft.com/office/officeart/2005/8/layout/vList2"/>
    <dgm:cxn modelId="{4BE9862D-6485-4419-BD50-ED72F25360FF}" type="presParOf" srcId="{75E2DA0C-740F-487F-B3F6-22724B98AA2C}" destId="{FCD97555-EF4A-4269-BAF4-0940BFCD6C7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15525A-CEBF-42CD-A924-A1285517EC9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77C8FFD-93EB-457D-AFF4-FE66A68BCEB2}">
      <dgm:prSet/>
      <dgm:spPr/>
      <dgm:t>
        <a:bodyPr/>
        <a:lstStyle/>
        <a:p>
          <a:r>
            <a:rPr lang="en-US" b="1" i="0"/>
            <a:t>Phase 1: Historical Context</a:t>
          </a:r>
          <a:endParaRPr lang="en-US"/>
        </a:p>
      </dgm:t>
    </dgm:pt>
    <dgm:pt modelId="{35A87AEF-702F-40F3-A586-5C02D5D2D229}" type="parTrans" cxnId="{70F2C1E5-4FB4-4F6B-8997-C5A137F81B0A}">
      <dgm:prSet/>
      <dgm:spPr/>
      <dgm:t>
        <a:bodyPr/>
        <a:lstStyle/>
        <a:p>
          <a:endParaRPr lang="en-US"/>
        </a:p>
      </dgm:t>
    </dgm:pt>
    <dgm:pt modelId="{CC9A88FE-18E8-4618-8118-027C20FE008B}" type="sibTrans" cxnId="{70F2C1E5-4FB4-4F6B-8997-C5A137F81B0A}">
      <dgm:prSet/>
      <dgm:spPr/>
      <dgm:t>
        <a:bodyPr/>
        <a:lstStyle/>
        <a:p>
          <a:endParaRPr lang="en-US"/>
        </a:p>
      </dgm:t>
    </dgm:pt>
    <dgm:pt modelId="{5ABADAFA-0249-4B5E-B42D-53E21DBECE17}">
      <dgm:prSet/>
      <dgm:spPr/>
      <dgm:t>
        <a:bodyPr/>
        <a:lstStyle/>
        <a:p>
          <a:r>
            <a:rPr lang="en-US" b="0" i="0"/>
            <a:t>Reviewed the timeline the behavioral health and sober living home fraud crisis</a:t>
          </a:r>
          <a:endParaRPr lang="en-US"/>
        </a:p>
      </dgm:t>
    </dgm:pt>
    <dgm:pt modelId="{8511FBA3-3978-4F84-8521-9E4E9D69F374}" type="parTrans" cxnId="{32EC616C-0B65-4AA2-8EB0-DE0278D97BEA}">
      <dgm:prSet/>
      <dgm:spPr/>
      <dgm:t>
        <a:bodyPr/>
        <a:lstStyle/>
        <a:p>
          <a:endParaRPr lang="en-US"/>
        </a:p>
      </dgm:t>
    </dgm:pt>
    <dgm:pt modelId="{8AC66DFF-FE41-4A48-BBE0-62C009322F77}" type="sibTrans" cxnId="{32EC616C-0B65-4AA2-8EB0-DE0278D97BEA}">
      <dgm:prSet/>
      <dgm:spPr/>
      <dgm:t>
        <a:bodyPr/>
        <a:lstStyle/>
        <a:p>
          <a:endParaRPr lang="en-US"/>
        </a:p>
      </dgm:t>
    </dgm:pt>
    <dgm:pt modelId="{C3157C47-5100-4E46-9CBE-E38AA8C91E16}">
      <dgm:prSet/>
      <dgm:spPr/>
      <dgm:t>
        <a:bodyPr/>
        <a:lstStyle/>
        <a:p>
          <a:r>
            <a:rPr lang="en-US" b="0" i="0"/>
            <a:t>Examined AIHP changes</a:t>
          </a:r>
          <a:endParaRPr lang="en-US"/>
        </a:p>
      </dgm:t>
    </dgm:pt>
    <dgm:pt modelId="{19E5E0CB-95A4-4D82-AEF7-584637BE9035}" type="parTrans" cxnId="{BD10BA9F-00AD-4EEE-8F59-6292C792AC7C}">
      <dgm:prSet/>
      <dgm:spPr/>
      <dgm:t>
        <a:bodyPr/>
        <a:lstStyle/>
        <a:p>
          <a:endParaRPr lang="en-US"/>
        </a:p>
      </dgm:t>
    </dgm:pt>
    <dgm:pt modelId="{4B05F5F0-8ED4-4E34-B89C-D0B09FD9B58E}" type="sibTrans" cxnId="{BD10BA9F-00AD-4EEE-8F59-6292C792AC7C}">
      <dgm:prSet/>
      <dgm:spPr/>
      <dgm:t>
        <a:bodyPr/>
        <a:lstStyle/>
        <a:p>
          <a:endParaRPr lang="en-US"/>
        </a:p>
      </dgm:t>
    </dgm:pt>
    <dgm:pt modelId="{9301A8B1-4F70-41A5-B484-0063E9E2E985}">
      <dgm:prSet/>
      <dgm:spPr/>
      <dgm:t>
        <a:bodyPr/>
        <a:lstStyle/>
        <a:p>
          <a:r>
            <a:rPr lang="en-US" b="1" i="0"/>
            <a:t>Phase 2: Building Understanding</a:t>
          </a:r>
          <a:endParaRPr lang="en-US"/>
        </a:p>
      </dgm:t>
    </dgm:pt>
    <dgm:pt modelId="{5647458B-6C28-4A91-B5E8-90280B233921}" type="parTrans" cxnId="{2A6F12BF-2D25-412A-B234-FC27F4559603}">
      <dgm:prSet/>
      <dgm:spPr/>
      <dgm:t>
        <a:bodyPr/>
        <a:lstStyle/>
        <a:p>
          <a:endParaRPr lang="en-US"/>
        </a:p>
      </dgm:t>
    </dgm:pt>
    <dgm:pt modelId="{0F55D037-0158-46CE-95DF-E86D973847FE}" type="sibTrans" cxnId="{2A6F12BF-2D25-412A-B234-FC27F4559603}">
      <dgm:prSet/>
      <dgm:spPr/>
      <dgm:t>
        <a:bodyPr/>
        <a:lstStyle/>
        <a:p>
          <a:endParaRPr lang="en-US"/>
        </a:p>
      </dgm:t>
    </dgm:pt>
    <dgm:pt modelId="{FA5961FA-FC5C-43C1-8309-3E4C98BEE05D}">
      <dgm:prSet/>
      <dgm:spPr/>
      <dgm:t>
        <a:bodyPr/>
        <a:lstStyle/>
        <a:p>
          <a:r>
            <a:rPr lang="en-US" b="0" i="0"/>
            <a:t>Reviewed the six proposed AIHP function definitions in Senate Bill 1115</a:t>
          </a:r>
          <a:endParaRPr lang="en-US"/>
        </a:p>
      </dgm:t>
    </dgm:pt>
    <dgm:pt modelId="{BD8BDBD0-59CF-4F9F-8605-FE42B0ED72C4}" type="parTrans" cxnId="{712FF2C5-3055-44E5-A34F-80932C57CC51}">
      <dgm:prSet/>
      <dgm:spPr/>
      <dgm:t>
        <a:bodyPr/>
        <a:lstStyle/>
        <a:p>
          <a:endParaRPr lang="en-US"/>
        </a:p>
      </dgm:t>
    </dgm:pt>
    <dgm:pt modelId="{8457D5A4-70BD-4535-B226-02ACB1DEEB99}" type="sibTrans" cxnId="{712FF2C5-3055-44E5-A34F-80932C57CC51}">
      <dgm:prSet/>
      <dgm:spPr/>
      <dgm:t>
        <a:bodyPr/>
        <a:lstStyle/>
        <a:p>
          <a:endParaRPr lang="en-US"/>
        </a:p>
      </dgm:t>
    </dgm:pt>
    <dgm:pt modelId="{06B82083-8094-4892-9021-331805F1478D}">
      <dgm:prSet/>
      <dgm:spPr/>
      <dgm:t>
        <a:bodyPr/>
        <a:lstStyle/>
        <a:p>
          <a:r>
            <a:rPr lang="en-US" b="0" i="0"/>
            <a:t>Compared proposed legislative functions with current AIHP operations</a:t>
          </a:r>
          <a:endParaRPr lang="en-US"/>
        </a:p>
      </dgm:t>
    </dgm:pt>
    <dgm:pt modelId="{3C2463F4-56A6-45D7-8CE3-A73E5B0CFF47}" type="parTrans" cxnId="{4C9F890B-FC0D-40C5-9409-3C443B3294B7}">
      <dgm:prSet/>
      <dgm:spPr/>
      <dgm:t>
        <a:bodyPr/>
        <a:lstStyle/>
        <a:p>
          <a:endParaRPr lang="en-US"/>
        </a:p>
      </dgm:t>
    </dgm:pt>
    <dgm:pt modelId="{F581F2A1-DC7A-4AC8-A970-CFD60742423F}" type="sibTrans" cxnId="{4C9F890B-FC0D-40C5-9409-3C443B3294B7}">
      <dgm:prSet/>
      <dgm:spPr/>
      <dgm:t>
        <a:bodyPr/>
        <a:lstStyle/>
        <a:p>
          <a:endParaRPr lang="en-US"/>
        </a:p>
      </dgm:t>
    </dgm:pt>
    <dgm:pt modelId="{52857B0B-F37D-44D5-A884-32B8BBE042C9}">
      <dgm:prSet/>
      <dgm:spPr/>
      <dgm:t>
        <a:bodyPr/>
        <a:lstStyle/>
        <a:p>
          <a:r>
            <a:rPr lang="en-US" b="0" i="0"/>
            <a:t>Collaborated with AHCCCS Division of Fee-for-Service Management (DFSM)</a:t>
          </a:r>
          <a:endParaRPr lang="en-US"/>
        </a:p>
      </dgm:t>
    </dgm:pt>
    <dgm:pt modelId="{58AF175B-BDF4-4B13-BF9C-2F20BD7E754A}" type="parTrans" cxnId="{4DEF307D-686F-475F-9DDF-529C234C80C0}">
      <dgm:prSet/>
      <dgm:spPr/>
      <dgm:t>
        <a:bodyPr/>
        <a:lstStyle/>
        <a:p>
          <a:endParaRPr lang="en-US"/>
        </a:p>
      </dgm:t>
    </dgm:pt>
    <dgm:pt modelId="{3BA91465-794F-4783-9BC6-3FEC50B5D628}" type="sibTrans" cxnId="{4DEF307D-686F-475F-9DDF-529C234C80C0}">
      <dgm:prSet/>
      <dgm:spPr/>
      <dgm:t>
        <a:bodyPr/>
        <a:lstStyle/>
        <a:p>
          <a:endParaRPr lang="en-US"/>
        </a:p>
      </dgm:t>
    </dgm:pt>
    <dgm:pt modelId="{A200313E-24EE-4062-B5F3-A41DF7350C1F}">
      <dgm:prSet/>
      <dgm:spPr/>
      <dgm:t>
        <a:bodyPr/>
        <a:lstStyle/>
        <a:p>
          <a:r>
            <a:rPr lang="en-US" b="0" i="0"/>
            <a:t>Requested operational clarification, workflows, and processes.</a:t>
          </a:r>
          <a:endParaRPr lang="en-US"/>
        </a:p>
      </dgm:t>
    </dgm:pt>
    <dgm:pt modelId="{7868376C-9DC4-46B8-82A0-3ED2A4843506}" type="parTrans" cxnId="{58549E8E-7AAD-4758-B058-87943AD23CE3}">
      <dgm:prSet/>
      <dgm:spPr/>
      <dgm:t>
        <a:bodyPr/>
        <a:lstStyle/>
        <a:p>
          <a:endParaRPr lang="en-US"/>
        </a:p>
      </dgm:t>
    </dgm:pt>
    <dgm:pt modelId="{5889B598-AA49-48B7-AFFC-BB565304EE21}" type="sibTrans" cxnId="{58549E8E-7AAD-4758-B058-87943AD23CE3}">
      <dgm:prSet/>
      <dgm:spPr/>
      <dgm:t>
        <a:bodyPr/>
        <a:lstStyle/>
        <a:p>
          <a:endParaRPr lang="en-US"/>
        </a:p>
      </dgm:t>
    </dgm:pt>
    <dgm:pt modelId="{7B0141FE-63F1-4052-9F00-5B98EA172459}">
      <dgm:prSet/>
      <dgm:spPr/>
      <dgm:t>
        <a:bodyPr/>
        <a:lstStyle/>
        <a:p>
          <a:r>
            <a:rPr lang="en-US" b="0" i="0"/>
            <a:t>Conducted a national scan of Administrative Services Organization (ASO) models</a:t>
          </a:r>
          <a:endParaRPr lang="en-US"/>
        </a:p>
      </dgm:t>
    </dgm:pt>
    <dgm:pt modelId="{53CD870A-41D6-4CBC-B33A-7D854ED56675}" type="parTrans" cxnId="{D0F95BBE-C861-437D-9748-8AFC54A480F9}">
      <dgm:prSet/>
      <dgm:spPr/>
      <dgm:t>
        <a:bodyPr/>
        <a:lstStyle/>
        <a:p>
          <a:endParaRPr lang="en-US"/>
        </a:p>
      </dgm:t>
    </dgm:pt>
    <dgm:pt modelId="{9601D9F8-4F0A-4775-9F38-934009BBAB63}" type="sibTrans" cxnId="{D0F95BBE-C861-437D-9748-8AFC54A480F9}">
      <dgm:prSet/>
      <dgm:spPr/>
      <dgm:t>
        <a:bodyPr/>
        <a:lstStyle/>
        <a:p>
          <a:endParaRPr lang="en-US"/>
        </a:p>
      </dgm:t>
    </dgm:pt>
    <dgm:pt modelId="{641EB230-CFC8-426B-AA6C-471AA65E5DD6}">
      <dgm:prSet/>
      <dgm:spPr/>
      <dgm:t>
        <a:bodyPr/>
        <a:lstStyle/>
        <a:p>
          <a:r>
            <a:rPr lang="en-US" b="1" i="0"/>
            <a:t>Phase 3: Validation</a:t>
          </a:r>
          <a:endParaRPr lang="en-US"/>
        </a:p>
      </dgm:t>
    </dgm:pt>
    <dgm:pt modelId="{080D367B-3BBA-4C97-9920-14AEA0006137}" type="parTrans" cxnId="{2DC020E7-2B5D-43F5-937B-AD7D5181ABB2}">
      <dgm:prSet/>
      <dgm:spPr/>
      <dgm:t>
        <a:bodyPr/>
        <a:lstStyle/>
        <a:p>
          <a:endParaRPr lang="en-US"/>
        </a:p>
      </dgm:t>
    </dgm:pt>
    <dgm:pt modelId="{CE9FEDDF-A1EE-46A2-A60F-47BCC9AB7569}" type="sibTrans" cxnId="{2DC020E7-2B5D-43F5-937B-AD7D5181ABB2}">
      <dgm:prSet/>
      <dgm:spPr/>
      <dgm:t>
        <a:bodyPr/>
        <a:lstStyle/>
        <a:p>
          <a:endParaRPr lang="en-US"/>
        </a:p>
      </dgm:t>
    </dgm:pt>
    <dgm:pt modelId="{167D88C3-FD9C-401A-BF93-34A38630EC8C}">
      <dgm:prSet/>
      <dgm:spPr/>
      <dgm:t>
        <a:bodyPr/>
        <a:lstStyle/>
        <a:p>
          <a:r>
            <a:rPr lang="en-US" b="0" i="0"/>
            <a:t>Information was presented during the remaining Tribal Health Convenings through interactive hybrid discussions </a:t>
          </a:r>
          <a:endParaRPr lang="en-US"/>
        </a:p>
      </dgm:t>
    </dgm:pt>
    <dgm:pt modelId="{002A548C-A834-4AE3-81E1-AA7CB7E8C01E}" type="parTrans" cxnId="{50F8D603-11A0-4E2A-B68B-5231328E46C9}">
      <dgm:prSet/>
      <dgm:spPr/>
      <dgm:t>
        <a:bodyPr/>
        <a:lstStyle/>
        <a:p>
          <a:endParaRPr lang="en-US"/>
        </a:p>
      </dgm:t>
    </dgm:pt>
    <dgm:pt modelId="{029E4545-F750-4F5C-B0D6-A93CEC04C97E}" type="sibTrans" cxnId="{50F8D603-11A0-4E2A-B68B-5231328E46C9}">
      <dgm:prSet/>
      <dgm:spPr/>
      <dgm:t>
        <a:bodyPr/>
        <a:lstStyle/>
        <a:p>
          <a:endParaRPr lang="en-US"/>
        </a:p>
      </dgm:t>
    </dgm:pt>
    <dgm:pt modelId="{0ADCA1A0-0964-4E53-8191-5956B4E0FD18}">
      <dgm:prSet/>
      <dgm:spPr/>
      <dgm:t>
        <a:bodyPr/>
        <a:lstStyle/>
        <a:p>
          <a:r>
            <a:rPr lang="en-US" b="0" i="0"/>
            <a:t>Current AIHP operations</a:t>
          </a:r>
          <a:endParaRPr lang="en-US"/>
        </a:p>
      </dgm:t>
    </dgm:pt>
    <dgm:pt modelId="{071C5464-3567-4513-88AE-408E1B89A1E9}" type="parTrans" cxnId="{8F3C4376-3E27-4E92-8D3A-1F9148CBC8EB}">
      <dgm:prSet/>
      <dgm:spPr/>
      <dgm:t>
        <a:bodyPr/>
        <a:lstStyle/>
        <a:p>
          <a:endParaRPr lang="en-US"/>
        </a:p>
      </dgm:t>
    </dgm:pt>
    <dgm:pt modelId="{1EFC4E65-EDFA-423B-9C49-79B1A41D6F51}" type="sibTrans" cxnId="{8F3C4376-3E27-4E92-8D3A-1F9148CBC8EB}">
      <dgm:prSet/>
      <dgm:spPr/>
      <dgm:t>
        <a:bodyPr/>
        <a:lstStyle/>
        <a:p>
          <a:endParaRPr lang="en-US"/>
        </a:p>
      </dgm:t>
    </dgm:pt>
    <dgm:pt modelId="{79D45DC0-05B4-4416-B10E-D1FC7F445FFB}">
      <dgm:prSet/>
      <dgm:spPr/>
      <dgm:t>
        <a:bodyPr/>
        <a:lstStyle/>
        <a:p>
          <a:r>
            <a:rPr lang="en-US" b="0" i="0"/>
            <a:t>Proposed legislative framework</a:t>
          </a:r>
          <a:endParaRPr lang="en-US"/>
        </a:p>
      </dgm:t>
    </dgm:pt>
    <dgm:pt modelId="{64D5346F-B729-4C90-9BB6-C75F0C852F2C}" type="parTrans" cxnId="{4EE2304E-7555-43BA-8BF0-ACBF05B5CC5D}">
      <dgm:prSet/>
      <dgm:spPr/>
      <dgm:t>
        <a:bodyPr/>
        <a:lstStyle/>
        <a:p>
          <a:endParaRPr lang="en-US"/>
        </a:p>
      </dgm:t>
    </dgm:pt>
    <dgm:pt modelId="{8AEFFCA8-B928-4B69-83A6-B454BDD8800D}" type="sibTrans" cxnId="{4EE2304E-7555-43BA-8BF0-ACBF05B5CC5D}">
      <dgm:prSet/>
      <dgm:spPr/>
      <dgm:t>
        <a:bodyPr/>
        <a:lstStyle/>
        <a:p>
          <a:endParaRPr lang="en-US"/>
        </a:p>
      </dgm:t>
    </dgm:pt>
    <dgm:pt modelId="{1A830594-F3CA-42E0-88A2-9ADA17F24C5E}">
      <dgm:prSet/>
      <dgm:spPr/>
      <dgm:t>
        <a:bodyPr/>
        <a:lstStyle/>
        <a:p>
          <a:r>
            <a:rPr lang="en-US" b="0" i="0"/>
            <a:t>National ASO models</a:t>
          </a:r>
          <a:endParaRPr lang="en-US"/>
        </a:p>
      </dgm:t>
    </dgm:pt>
    <dgm:pt modelId="{2969552C-57D1-47CB-89C8-349BB0A4C68B}" type="parTrans" cxnId="{E7EB54B4-EDEA-4189-83AA-B542665FEADB}">
      <dgm:prSet/>
      <dgm:spPr/>
      <dgm:t>
        <a:bodyPr/>
        <a:lstStyle/>
        <a:p>
          <a:endParaRPr lang="en-US"/>
        </a:p>
      </dgm:t>
    </dgm:pt>
    <dgm:pt modelId="{96805679-1C60-4474-9D58-E2BCDE3B4C96}" type="sibTrans" cxnId="{E7EB54B4-EDEA-4189-83AA-B542665FEADB}">
      <dgm:prSet/>
      <dgm:spPr/>
      <dgm:t>
        <a:bodyPr/>
        <a:lstStyle/>
        <a:p>
          <a:endParaRPr lang="en-US"/>
        </a:p>
      </dgm:t>
    </dgm:pt>
    <dgm:pt modelId="{7533F150-055C-411B-8C3B-2851770D6A1E}">
      <dgm:prSet/>
      <dgm:spPr/>
      <dgm:t>
        <a:bodyPr/>
        <a:lstStyle/>
        <a:p>
          <a:r>
            <a:rPr lang="en-US" b="0" i="0"/>
            <a:t>System strengths</a:t>
          </a:r>
          <a:endParaRPr lang="en-US"/>
        </a:p>
      </dgm:t>
    </dgm:pt>
    <dgm:pt modelId="{CCCA742C-CB42-4ADC-AC98-8EDCCF12CE3D}" type="parTrans" cxnId="{09271B6B-0B81-4D65-BB9C-41FD6575D3A4}">
      <dgm:prSet/>
      <dgm:spPr/>
      <dgm:t>
        <a:bodyPr/>
        <a:lstStyle/>
        <a:p>
          <a:endParaRPr lang="en-US"/>
        </a:p>
      </dgm:t>
    </dgm:pt>
    <dgm:pt modelId="{3E147EF6-0BB5-4BE1-AE46-389667894F5F}" type="sibTrans" cxnId="{09271B6B-0B81-4D65-BB9C-41FD6575D3A4}">
      <dgm:prSet/>
      <dgm:spPr/>
      <dgm:t>
        <a:bodyPr/>
        <a:lstStyle/>
        <a:p>
          <a:endParaRPr lang="en-US"/>
        </a:p>
      </dgm:t>
    </dgm:pt>
    <dgm:pt modelId="{9D0A7878-2DD2-4F29-8754-2694095125C6}">
      <dgm:prSet/>
      <dgm:spPr/>
      <dgm:t>
        <a:bodyPr/>
        <a:lstStyle/>
        <a:p>
          <a:r>
            <a:rPr lang="en-US" b="0" i="0"/>
            <a:t>Challenges and areas of opportunities</a:t>
          </a:r>
          <a:endParaRPr lang="en-US"/>
        </a:p>
      </dgm:t>
    </dgm:pt>
    <dgm:pt modelId="{4971CD88-8247-43D8-B27A-B10EDDDDAC3E}" type="parTrans" cxnId="{79F6819F-9067-4B6E-8EF0-C99C3A9B43BB}">
      <dgm:prSet/>
      <dgm:spPr/>
      <dgm:t>
        <a:bodyPr/>
        <a:lstStyle/>
        <a:p>
          <a:endParaRPr lang="en-US"/>
        </a:p>
      </dgm:t>
    </dgm:pt>
    <dgm:pt modelId="{267D9325-F0D5-4AB5-8FAA-AF5FD03A62E8}" type="sibTrans" cxnId="{79F6819F-9067-4B6E-8EF0-C99C3A9B43BB}">
      <dgm:prSet/>
      <dgm:spPr/>
      <dgm:t>
        <a:bodyPr/>
        <a:lstStyle/>
        <a:p>
          <a:endParaRPr lang="en-US"/>
        </a:p>
      </dgm:t>
    </dgm:pt>
    <dgm:pt modelId="{18C69DBD-6960-469F-8730-8B0EA4804041}">
      <dgm:prSet/>
      <dgm:spPr/>
      <dgm:t>
        <a:bodyPr/>
        <a:lstStyle/>
        <a:p>
          <a:r>
            <a:rPr lang="en-US" b="0" i="0"/>
            <a:t>Recommendations for future consideration</a:t>
          </a:r>
          <a:endParaRPr lang="en-US"/>
        </a:p>
      </dgm:t>
    </dgm:pt>
    <dgm:pt modelId="{A50BA20D-3ABB-4F7E-9776-C946AFAFE328}" type="parTrans" cxnId="{E9433EA5-D28F-4209-BC53-E30E9D739B28}">
      <dgm:prSet/>
      <dgm:spPr/>
      <dgm:t>
        <a:bodyPr/>
        <a:lstStyle/>
        <a:p>
          <a:endParaRPr lang="en-US"/>
        </a:p>
      </dgm:t>
    </dgm:pt>
    <dgm:pt modelId="{4C80BE61-A4C9-46DD-8D4E-81CFFCBCF16B}" type="sibTrans" cxnId="{E9433EA5-D28F-4209-BC53-E30E9D739B28}">
      <dgm:prSet/>
      <dgm:spPr/>
      <dgm:t>
        <a:bodyPr/>
        <a:lstStyle/>
        <a:p>
          <a:endParaRPr lang="en-US"/>
        </a:p>
      </dgm:t>
    </dgm:pt>
    <dgm:pt modelId="{CD05237D-BCB5-46D9-A525-7D6F9AD4E0A4}">
      <dgm:prSet/>
      <dgm:spPr/>
      <dgm:t>
        <a:bodyPr/>
        <a:lstStyle/>
        <a:p>
          <a:r>
            <a:rPr lang="en-US" b="1" i="0"/>
            <a:t>Outcome</a:t>
          </a:r>
          <a:endParaRPr lang="en-US"/>
        </a:p>
      </dgm:t>
    </dgm:pt>
    <dgm:pt modelId="{763C0F7A-D838-47C6-97B8-B04A4CC7D377}" type="parTrans" cxnId="{62FBBE08-82B4-44BB-A73D-67619E8B29A8}">
      <dgm:prSet/>
      <dgm:spPr/>
      <dgm:t>
        <a:bodyPr/>
        <a:lstStyle/>
        <a:p>
          <a:endParaRPr lang="en-US"/>
        </a:p>
      </dgm:t>
    </dgm:pt>
    <dgm:pt modelId="{88EFC263-AA7A-4E7E-A690-26A3DFEC1892}" type="sibTrans" cxnId="{62FBBE08-82B4-44BB-A73D-67619E8B29A8}">
      <dgm:prSet/>
      <dgm:spPr/>
      <dgm:t>
        <a:bodyPr/>
        <a:lstStyle/>
        <a:p>
          <a:endParaRPr lang="en-US"/>
        </a:p>
      </dgm:t>
    </dgm:pt>
    <dgm:pt modelId="{3EC5C0AD-9E84-4A50-91DE-B695D961BEEC}">
      <dgm:prSet/>
      <dgm:spPr/>
      <dgm:t>
        <a:bodyPr/>
        <a:lstStyle/>
        <a:p>
          <a:endParaRPr lang="en-US"/>
        </a:p>
      </dgm:t>
    </dgm:pt>
    <dgm:pt modelId="{F13E74B1-A978-4E83-9C72-7C07596A1991}" type="parTrans" cxnId="{E52C5CB5-BE7A-41E1-B40F-A0F9265F0EA5}">
      <dgm:prSet/>
      <dgm:spPr/>
      <dgm:t>
        <a:bodyPr/>
        <a:lstStyle/>
        <a:p>
          <a:endParaRPr lang="en-US"/>
        </a:p>
      </dgm:t>
    </dgm:pt>
    <dgm:pt modelId="{74B4E79A-DA13-4812-804D-B1448DFCD1CF}" type="sibTrans" cxnId="{E52C5CB5-BE7A-41E1-B40F-A0F9265F0EA5}">
      <dgm:prSet/>
      <dgm:spPr/>
      <dgm:t>
        <a:bodyPr/>
        <a:lstStyle/>
        <a:p>
          <a:endParaRPr lang="en-US"/>
        </a:p>
      </dgm:t>
    </dgm:pt>
    <dgm:pt modelId="{E5D20A2F-66F5-42F7-8FDE-D996E21EB611}">
      <dgm:prSet/>
      <dgm:spPr/>
      <dgm:t>
        <a:bodyPr/>
        <a:lstStyle/>
        <a:p>
          <a:r>
            <a:rPr lang="en-US" b="0" i="0"/>
            <a:t>Tribally-informed findings, themes, and recommendations.</a:t>
          </a:r>
          <a:endParaRPr lang="en-US"/>
        </a:p>
      </dgm:t>
    </dgm:pt>
    <dgm:pt modelId="{856D5391-D939-4B95-9389-7682E195DE6D}" type="parTrans" cxnId="{D13CFFB6-0A2A-430F-86DB-0368277B13F0}">
      <dgm:prSet/>
      <dgm:spPr/>
      <dgm:t>
        <a:bodyPr/>
        <a:lstStyle/>
        <a:p>
          <a:endParaRPr lang="en-US"/>
        </a:p>
      </dgm:t>
    </dgm:pt>
    <dgm:pt modelId="{724C0AF8-45A7-49D1-95A0-B15577466D9A}" type="sibTrans" cxnId="{D13CFFB6-0A2A-430F-86DB-0368277B13F0}">
      <dgm:prSet/>
      <dgm:spPr/>
      <dgm:t>
        <a:bodyPr/>
        <a:lstStyle/>
        <a:p>
          <a:endParaRPr lang="en-US"/>
        </a:p>
      </dgm:t>
    </dgm:pt>
    <dgm:pt modelId="{FCC4DB23-7F30-4BB3-A6EA-37EDB09B26A6}">
      <dgm:prSet/>
      <dgm:spPr/>
      <dgm:t>
        <a:bodyPr/>
        <a:lstStyle/>
        <a:p>
          <a:r>
            <a:rPr lang="en-US" b="0" i="0"/>
            <a:t>Reviewing past tribal consultations, public announcements, and safeguards implemented from 2022–2026</a:t>
          </a:r>
          <a:endParaRPr lang="en-US"/>
        </a:p>
      </dgm:t>
    </dgm:pt>
    <dgm:pt modelId="{60587B60-BBDA-4DE4-B913-5E565C182984}" type="parTrans" cxnId="{C3963E79-06DE-4E22-9637-6BCEB59EF95E}">
      <dgm:prSet/>
      <dgm:spPr/>
      <dgm:t>
        <a:bodyPr/>
        <a:lstStyle/>
        <a:p>
          <a:endParaRPr lang="en-US"/>
        </a:p>
      </dgm:t>
    </dgm:pt>
    <dgm:pt modelId="{CFA8FEC0-95FB-4380-A495-70A75D9F0D67}" type="sibTrans" cxnId="{C3963E79-06DE-4E22-9637-6BCEB59EF95E}">
      <dgm:prSet/>
      <dgm:spPr/>
      <dgm:t>
        <a:bodyPr/>
        <a:lstStyle/>
        <a:p>
          <a:endParaRPr lang="en-US"/>
        </a:p>
      </dgm:t>
    </dgm:pt>
    <dgm:pt modelId="{86D3679B-E9AC-4460-9CD1-C378B7FCD240}" type="pres">
      <dgm:prSet presAssocID="{CA15525A-CEBF-42CD-A924-A1285517EC9F}" presName="Name0" presStyleCnt="0">
        <dgm:presLayoutVars>
          <dgm:dir/>
          <dgm:animLvl val="lvl"/>
          <dgm:resizeHandles val="exact"/>
        </dgm:presLayoutVars>
      </dgm:prSet>
      <dgm:spPr/>
    </dgm:pt>
    <dgm:pt modelId="{AE3B2DA5-5FDB-45B9-B0FE-92BD6FAF5824}" type="pres">
      <dgm:prSet presAssocID="{377C8FFD-93EB-457D-AFF4-FE66A68BCEB2}" presName="composite" presStyleCnt="0"/>
      <dgm:spPr/>
    </dgm:pt>
    <dgm:pt modelId="{D41E8411-9BE3-4816-AF90-1B8F2089CDAB}" type="pres">
      <dgm:prSet presAssocID="{377C8FFD-93EB-457D-AFF4-FE66A68BCEB2}" presName="parTx" presStyleLbl="alignNode1" presStyleIdx="0" presStyleCnt="4">
        <dgm:presLayoutVars>
          <dgm:chMax val="0"/>
          <dgm:chPref val="0"/>
          <dgm:bulletEnabled val="1"/>
        </dgm:presLayoutVars>
      </dgm:prSet>
      <dgm:spPr/>
    </dgm:pt>
    <dgm:pt modelId="{B7FCF34E-8055-4585-9E20-0E22F7C9008C}" type="pres">
      <dgm:prSet presAssocID="{377C8FFD-93EB-457D-AFF4-FE66A68BCEB2}" presName="desTx" presStyleLbl="alignAccFollowNode1" presStyleIdx="0" presStyleCnt="4">
        <dgm:presLayoutVars>
          <dgm:bulletEnabled val="1"/>
        </dgm:presLayoutVars>
      </dgm:prSet>
      <dgm:spPr/>
    </dgm:pt>
    <dgm:pt modelId="{99310DBC-F926-4556-8970-472AFCDDF81C}" type="pres">
      <dgm:prSet presAssocID="{CC9A88FE-18E8-4618-8118-027C20FE008B}" presName="space" presStyleCnt="0"/>
      <dgm:spPr/>
    </dgm:pt>
    <dgm:pt modelId="{6C27FB07-8294-40BD-BD7A-1A24D6E349DA}" type="pres">
      <dgm:prSet presAssocID="{9301A8B1-4F70-41A5-B484-0063E9E2E985}" presName="composite" presStyleCnt="0"/>
      <dgm:spPr/>
    </dgm:pt>
    <dgm:pt modelId="{55D4EE52-8187-462E-8250-C3416B035923}" type="pres">
      <dgm:prSet presAssocID="{9301A8B1-4F70-41A5-B484-0063E9E2E985}" presName="parTx" presStyleLbl="alignNode1" presStyleIdx="1" presStyleCnt="4">
        <dgm:presLayoutVars>
          <dgm:chMax val="0"/>
          <dgm:chPref val="0"/>
          <dgm:bulletEnabled val="1"/>
        </dgm:presLayoutVars>
      </dgm:prSet>
      <dgm:spPr/>
    </dgm:pt>
    <dgm:pt modelId="{769024BE-7C49-4EA8-8B4D-E4842734E72A}" type="pres">
      <dgm:prSet presAssocID="{9301A8B1-4F70-41A5-B484-0063E9E2E985}" presName="desTx" presStyleLbl="alignAccFollowNode1" presStyleIdx="1" presStyleCnt="4">
        <dgm:presLayoutVars>
          <dgm:bulletEnabled val="1"/>
        </dgm:presLayoutVars>
      </dgm:prSet>
      <dgm:spPr/>
    </dgm:pt>
    <dgm:pt modelId="{BA584E7E-A948-4D52-8C71-2FD9C5B7B09A}" type="pres">
      <dgm:prSet presAssocID="{0F55D037-0158-46CE-95DF-E86D973847FE}" presName="space" presStyleCnt="0"/>
      <dgm:spPr/>
    </dgm:pt>
    <dgm:pt modelId="{33EF6E41-61F2-445B-AD2D-03A9E05FCA8B}" type="pres">
      <dgm:prSet presAssocID="{641EB230-CFC8-426B-AA6C-471AA65E5DD6}" presName="composite" presStyleCnt="0"/>
      <dgm:spPr/>
    </dgm:pt>
    <dgm:pt modelId="{C36BE2F6-F34F-4542-AC42-3213384165C0}" type="pres">
      <dgm:prSet presAssocID="{641EB230-CFC8-426B-AA6C-471AA65E5DD6}" presName="parTx" presStyleLbl="alignNode1" presStyleIdx="2" presStyleCnt="4">
        <dgm:presLayoutVars>
          <dgm:chMax val="0"/>
          <dgm:chPref val="0"/>
          <dgm:bulletEnabled val="1"/>
        </dgm:presLayoutVars>
      </dgm:prSet>
      <dgm:spPr/>
    </dgm:pt>
    <dgm:pt modelId="{5E6D5F6A-FF6B-48A3-B67B-513316FBB03E}" type="pres">
      <dgm:prSet presAssocID="{641EB230-CFC8-426B-AA6C-471AA65E5DD6}" presName="desTx" presStyleLbl="alignAccFollowNode1" presStyleIdx="2" presStyleCnt="4">
        <dgm:presLayoutVars>
          <dgm:bulletEnabled val="1"/>
        </dgm:presLayoutVars>
      </dgm:prSet>
      <dgm:spPr/>
    </dgm:pt>
    <dgm:pt modelId="{6F1399D3-0CAE-4636-A531-0401D1D332D7}" type="pres">
      <dgm:prSet presAssocID="{CE9FEDDF-A1EE-46A2-A60F-47BCC9AB7569}" presName="space" presStyleCnt="0"/>
      <dgm:spPr/>
    </dgm:pt>
    <dgm:pt modelId="{84A18BA3-C9B2-4A0E-A3D9-D466EC8228A0}" type="pres">
      <dgm:prSet presAssocID="{CD05237D-BCB5-46D9-A525-7D6F9AD4E0A4}" presName="composite" presStyleCnt="0"/>
      <dgm:spPr/>
    </dgm:pt>
    <dgm:pt modelId="{98EE606D-FFE6-4566-B6CC-E6D5ACD10BA6}" type="pres">
      <dgm:prSet presAssocID="{CD05237D-BCB5-46D9-A525-7D6F9AD4E0A4}" presName="parTx" presStyleLbl="alignNode1" presStyleIdx="3" presStyleCnt="4">
        <dgm:presLayoutVars>
          <dgm:chMax val="0"/>
          <dgm:chPref val="0"/>
          <dgm:bulletEnabled val="1"/>
        </dgm:presLayoutVars>
      </dgm:prSet>
      <dgm:spPr/>
    </dgm:pt>
    <dgm:pt modelId="{93895CF0-B66B-442C-A64C-FBA3D35DB119}" type="pres">
      <dgm:prSet presAssocID="{CD05237D-BCB5-46D9-A525-7D6F9AD4E0A4}" presName="desTx" presStyleLbl="alignAccFollowNode1" presStyleIdx="3" presStyleCnt="4">
        <dgm:presLayoutVars>
          <dgm:bulletEnabled val="1"/>
        </dgm:presLayoutVars>
      </dgm:prSet>
      <dgm:spPr/>
    </dgm:pt>
  </dgm:ptLst>
  <dgm:cxnLst>
    <dgm:cxn modelId="{50F8D603-11A0-4E2A-B68B-5231328E46C9}" srcId="{641EB230-CFC8-426B-AA6C-471AA65E5DD6}" destId="{167D88C3-FD9C-401A-BF93-34A38630EC8C}" srcOrd="0" destOrd="0" parTransId="{002A548C-A834-4AE3-81E1-AA7CB7E8C01E}" sibTransId="{029E4545-F750-4F5C-B0D6-A93CEC04C97E}"/>
    <dgm:cxn modelId="{A93E3706-1E46-4E51-9733-F7E727A60066}" type="presOf" srcId="{52857B0B-F37D-44D5-A884-32B8BBE042C9}" destId="{769024BE-7C49-4EA8-8B4D-E4842734E72A}" srcOrd="0" destOrd="2" presId="urn:microsoft.com/office/officeart/2005/8/layout/hList1"/>
    <dgm:cxn modelId="{62FBBE08-82B4-44BB-A73D-67619E8B29A8}" srcId="{CA15525A-CEBF-42CD-A924-A1285517EC9F}" destId="{CD05237D-BCB5-46D9-A525-7D6F9AD4E0A4}" srcOrd="3" destOrd="0" parTransId="{763C0F7A-D838-47C6-97B8-B04A4CC7D377}" sibTransId="{88EFC263-AA7A-4E7E-A690-26A3DFEC1892}"/>
    <dgm:cxn modelId="{4C9F890B-FC0D-40C5-9409-3C443B3294B7}" srcId="{9301A8B1-4F70-41A5-B484-0063E9E2E985}" destId="{06B82083-8094-4892-9021-331805F1478D}" srcOrd="1" destOrd="0" parTransId="{3C2463F4-56A6-45D7-8CE3-A73E5B0CFF47}" sibTransId="{F581F2A1-DC7A-4AC8-A970-CFD60742423F}"/>
    <dgm:cxn modelId="{FB954E0E-D879-4683-8E84-AB39BD1F4A0A}" type="presOf" srcId="{5ABADAFA-0249-4B5E-B42D-53E21DBECE17}" destId="{B7FCF34E-8055-4585-9E20-0E22F7C9008C}" srcOrd="0" destOrd="0" presId="urn:microsoft.com/office/officeart/2005/8/layout/hList1"/>
    <dgm:cxn modelId="{3320AC0E-E18B-4DD7-8743-D8457905A4CD}" type="presOf" srcId="{7B0141FE-63F1-4052-9F00-5B98EA172459}" destId="{769024BE-7C49-4EA8-8B4D-E4842734E72A}" srcOrd="0" destOrd="4" presId="urn:microsoft.com/office/officeart/2005/8/layout/hList1"/>
    <dgm:cxn modelId="{26C05915-18F6-4BE2-89B2-E5E8615C0378}" type="presOf" srcId="{0ADCA1A0-0964-4E53-8191-5956B4E0FD18}" destId="{5E6D5F6A-FF6B-48A3-B67B-513316FBB03E}" srcOrd="0" destOrd="2" presId="urn:microsoft.com/office/officeart/2005/8/layout/hList1"/>
    <dgm:cxn modelId="{3A1EC81E-EB9D-441E-BEF3-A00762CB15E9}" type="presOf" srcId="{7533F150-055C-411B-8C3B-2851770D6A1E}" destId="{5E6D5F6A-FF6B-48A3-B67B-513316FBB03E}" srcOrd="0" destOrd="5" presId="urn:microsoft.com/office/officeart/2005/8/layout/hList1"/>
    <dgm:cxn modelId="{37E5A624-1863-4E80-9747-63DAD3F4F7ED}" type="presOf" srcId="{E5D20A2F-66F5-42F7-8FDE-D996E21EB611}" destId="{93895CF0-B66B-442C-A64C-FBA3D35DB119}" srcOrd="0" destOrd="0" presId="urn:microsoft.com/office/officeart/2005/8/layout/hList1"/>
    <dgm:cxn modelId="{5E53352E-B79E-4424-B648-94A264DC3776}" type="presOf" srcId="{377C8FFD-93EB-457D-AFF4-FE66A68BCEB2}" destId="{D41E8411-9BE3-4816-AF90-1B8F2089CDAB}" srcOrd="0" destOrd="0" presId="urn:microsoft.com/office/officeart/2005/8/layout/hList1"/>
    <dgm:cxn modelId="{70458336-D7FB-4899-A7F6-2E2E00264FF5}" type="presOf" srcId="{9D0A7878-2DD2-4F29-8754-2694095125C6}" destId="{5E6D5F6A-FF6B-48A3-B67B-513316FBB03E}" srcOrd="0" destOrd="6" presId="urn:microsoft.com/office/officeart/2005/8/layout/hList1"/>
    <dgm:cxn modelId="{20ACD83C-2065-4A17-AAD1-D12B5D26C823}" type="presOf" srcId="{C3157C47-5100-4E46-9CBE-E38AA8C91E16}" destId="{B7FCF34E-8055-4585-9E20-0E22F7C9008C}" srcOrd="0" destOrd="1" presId="urn:microsoft.com/office/officeart/2005/8/layout/hList1"/>
    <dgm:cxn modelId="{D0BAF23F-6717-4E55-8298-D1FF33659711}" type="presOf" srcId="{06B82083-8094-4892-9021-331805F1478D}" destId="{769024BE-7C49-4EA8-8B4D-E4842734E72A}" srcOrd="0" destOrd="1" presId="urn:microsoft.com/office/officeart/2005/8/layout/hList1"/>
    <dgm:cxn modelId="{823C3B5E-733D-475D-B2F3-4E750733DB2F}" type="presOf" srcId="{3EC5C0AD-9E84-4A50-91DE-B695D961BEEC}" destId="{5E6D5F6A-FF6B-48A3-B67B-513316FBB03E}" srcOrd="0" destOrd="1" presId="urn:microsoft.com/office/officeart/2005/8/layout/hList1"/>
    <dgm:cxn modelId="{90CD3644-3BB5-4502-8157-E2254C156046}" type="presOf" srcId="{1A830594-F3CA-42E0-88A2-9ADA17F24C5E}" destId="{5E6D5F6A-FF6B-48A3-B67B-513316FBB03E}" srcOrd="0" destOrd="4" presId="urn:microsoft.com/office/officeart/2005/8/layout/hList1"/>
    <dgm:cxn modelId="{31094848-393A-4CBB-B956-9252C46894E1}" type="presOf" srcId="{FA5961FA-FC5C-43C1-8309-3E4C98BEE05D}" destId="{769024BE-7C49-4EA8-8B4D-E4842734E72A}" srcOrd="0" destOrd="0" presId="urn:microsoft.com/office/officeart/2005/8/layout/hList1"/>
    <dgm:cxn modelId="{673BC648-7EE7-4EFE-818D-3967E229C5FE}" type="presOf" srcId="{A200313E-24EE-4062-B5F3-A41DF7350C1F}" destId="{769024BE-7C49-4EA8-8B4D-E4842734E72A}" srcOrd="0" destOrd="3" presId="urn:microsoft.com/office/officeart/2005/8/layout/hList1"/>
    <dgm:cxn modelId="{8E21B769-98D1-4162-9A5A-35E1FD3C9DB3}" type="presOf" srcId="{79D45DC0-05B4-4416-B10E-D1FC7F445FFB}" destId="{5E6D5F6A-FF6B-48A3-B67B-513316FBB03E}" srcOrd="0" destOrd="3" presId="urn:microsoft.com/office/officeart/2005/8/layout/hList1"/>
    <dgm:cxn modelId="{09271B6B-0B81-4D65-BB9C-41FD6575D3A4}" srcId="{0ADCA1A0-0964-4E53-8191-5956B4E0FD18}" destId="{7533F150-055C-411B-8C3B-2851770D6A1E}" srcOrd="2" destOrd="0" parTransId="{CCCA742C-CB42-4ADC-AC98-8EDCCF12CE3D}" sibTransId="{3E147EF6-0BB5-4BE1-AE46-389667894F5F}"/>
    <dgm:cxn modelId="{32EC616C-0B65-4AA2-8EB0-DE0278D97BEA}" srcId="{377C8FFD-93EB-457D-AFF4-FE66A68BCEB2}" destId="{5ABADAFA-0249-4B5E-B42D-53E21DBECE17}" srcOrd="0" destOrd="0" parTransId="{8511FBA3-3978-4F84-8521-9E4E9D69F374}" sibTransId="{8AC66DFF-FE41-4A48-BBE0-62C009322F77}"/>
    <dgm:cxn modelId="{4EE2304E-7555-43BA-8BF0-ACBF05B5CC5D}" srcId="{0ADCA1A0-0964-4E53-8191-5956B4E0FD18}" destId="{79D45DC0-05B4-4416-B10E-D1FC7F445FFB}" srcOrd="0" destOrd="0" parTransId="{64D5346F-B729-4C90-9BB6-C75F0C852F2C}" sibTransId="{8AEFFCA8-B928-4B69-83A6-B454BDD8800D}"/>
    <dgm:cxn modelId="{8F3C4376-3E27-4E92-8D3A-1F9148CBC8EB}" srcId="{641EB230-CFC8-426B-AA6C-471AA65E5DD6}" destId="{0ADCA1A0-0964-4E53-8191-5956B4E0FD18}" srcOrd="2" destOrd="0" parTransId="{071C5464-3567-4513-88AE-408E1B89A1E9}" sibTransId="{1EFC4E65-EDFA-423B-9C49-79B1A41D6F51}"/>
    <dgm:cxn modelId="{C3963E79-06DE-4E22-9637-6BCEB59EF95E}" srcId="{C3157C47-5100-4E46-9CBE-E38AA8C91E16}" destId="{FCC4DB23-7F30-4BB3-A6EA-37EDB09B26A6}" srcOrd="0" destOrd="0" parTransId="{60587B60-BBDA-4DE4-B913-5E565C182984}" sibTransId="{CFA8FEC0-95FB-4380-A495-70A75D9F0D67}"/>
    <dgm:cxn modelId="{411D7F7A-E85C-4C83-8822-17731ACF4735}" type="presOf" srcId="{CA15525A-CEBF-42CD-A924-A1285517EC9F}" destId="{86D3679B-E9AC-4460-9CD1-C378B7FCD240}" srcOrd="0" destOrd="0" presId="urn:microsoft.com/office/officeart/2005/8/layout/hList1"/>
    <dgm:cxn modelId="{4DEF307D-686F-475F-9DDF-529C234C80C0}" srcId="{9301A8B1-4F70-41A5-B484-0063E9E2E985}" destId="{52857B0B-F37D-44D5-A884-32B8BBE042C9}" srcOrd="2" destOrd="0" parTransId="{58AF175B-BDF4-4B13-BF9C-2F20BD7E754A}" sibTransId="{3BA91465-794F-4783-9BC6-3FEC50B5D628}"/>
    <dgm:cxn modelId="{0E93CD7E-F82C-4FFA-A3C8-9E257890969E}" type="presOf" srcId="{167D88C3-FD9C-401A-BF93-34A38630EC8C}" destId="{5E6D5F6A-FF6B-48A3-B67B-513316FBB03E}" srcOrd="0" destOrd="0" presId="urn:microsoft.com/office/officeart/2005/8/layout/hList1"/>
    <dgm:cxn modelId="{58549E8E-7AAD-4758-B058-87943AD23CE3}" srcId="{52857B0B-F37D-44D5-A884-32B8BBE042C9}" destId="{A200313E-24EE-4062-B5F3-A41DF7350C1F}" srcOrd="0" destOrd="0" parTransId="{7868376C-9DC4-46B8-82A0-3ED2A4843506}" sibTransId="{5889B598-AA49-48B7-AFFC-BB565304EE21}"/>
    <dgm:cxn modelId="{B240259C-1F64-439C-9EF0-942E263B5FAC}" type="presOf" srcId="{641EB230-CFC8-426B-AA6C-471AA65E5DD6}" destId="{C36BE2F6-F34F-4542-AC42-3213384165C0}" srcOrd="0" destOrd="0" presId="urn:microsoft.com/office/officeart/2005/8/layout/hList1"/>
    <dgm:cxn modelId="{79F6819F-9067-4B6E-8EF0-C99C3A9B43BB}" srcId="{0ADCA1A0-0964-4E53-8191-5956B4E0FD18}" destId="{9D0A7878-2DD2-4F29-8754-2694095125C6}" srcOrd="3" destOrd="0" parTransId="{4971CD88-8247-43D8-B27A-B10EDDDDAC3E}" sibTransId="{267D9325-F0D5-4AB5-8FAA-AF5FD03A62E8}"/>
    <dgm:cxn modelId="{BD10BA9F-00AD-4EEE-8F59-6292C792AC7C}" srcId="{377C8FFD-93EB-457D-AFF4-FE66A68BCEB2}" destId="{C3157C47-5100-4E46-9CBE-E38AA8C91E16}" srcOrd="1" destOrd="0" parTransId="{19E5E0CB-95A4-4D82-AEF7-584637BE9035}" sibTransId="{4B05F5F0-8ED4-4E34-B89C-D0B09FD9B58E}"/>
    <dgm:cxn modelId="{E9433EA5-D28F-4209-BC53-E30E9D739B28}" srcId="{0ADCA1A0-0964-4E53-8191-5956B4E0FD18}" destId="{18C69DBD-6960-469F-8730-8B0EA4804041}" srcOrd="4" destOrd="0" parTransId="{A50BA20D-3ABB-4F7E-9776-C946AFAFE328}" sibTransId="{4C80BE61-A4C9-46DD-8D4E-81CFFCBCF16B}"/>
    <dgm:cxn modelId="{E7EB54B4-EDEA-4189-83AA-B542665FEADB}" srcId="{0ADCA1A0-0964-4E53-8191-5956B4E0FD18}" destId="{1A830594-F3CA-42E0-88A2-9ADA17F24C5E}" srcOrd="1" destOrd="0" parTransId="{2969552C-57D1-47CB-89C8-349BB0A4C68B}" sibTransId="{96805679-1C60-4474-9D58-E2BCDE3B4C96}"/>
    <dgm:cxn modelId="{E52C5CB5-BE7A-41E1-B40F-A0F9265F0EA5}" srcId="{641EB230-CFC8-426B-AA6C-471AA65E5DD6}" destId="{3EC5C0AD-9E84-4A50-91DE-B695D961BEEC}" srcOrd="1" destOrd="0" parTransId="{F13E74B1-A978-4E83-9C72-7C07596A1991}" sibTransId="{74B4E79A-DA13-4812-804D-B1448DFCD1CF}"/>
    <dgm:cxn modelId="{D13CFFB6-0A2A-430F-86DB-0368277B13F0}" srcId="{CD05237D-BCB5-46D9-A525-7D6F9AD4E0A4}" destId="{E5D20A2F-66F5-42F7-8FDE-D996E21EB611}" srcOrd="0" destOrd="0" parTransId="{856D5391-D939-4B95-9389-7682E195DE6D}" sibTransId="{724C0AF8-45A7-49D1-95A0-B15577466D9A}"/>
    <dgm:cxn modelId="{D0F95BBE-C861-437D-9748-8AFC54A480F9}" srcId="{9301A8B1-4F70-41A5-B484-0063E9E2E985}" destId="{7B0141FE-63F1-4052-9F00-5B98EA172459}" srcOrd="3" destOrd="0" parTransId="{53CD870A-41D6-4CBC-B33A-7D854ED56675}" sibTransId="{9601D9F8-4F0A-4775-9F38-934009BBAB63}"/>
    <dgm:cxn modelId="{2A6F12BF-2D25-412A-B234-FC27F4559603}" srcId="{CA15525A-CEBF-42CD-A924-A1285517EC9F}" destId="{9301A8B1-4F70-41A5-B484-0063E9E2E985}" srcOrd="1" destOrd="0" parTransId="{5647458B-6C28-4A91-B5E8-90280B233921}" sibTransId="{0F55D037-0158-46CE-95DF-E86D973847FE}"/>
    <dgm:cxn modelId="{EE339DBF-868B-449B-AE1F-8DE4A64821CD}" type="presOf" srcId="{18C69DBD-6960-469F-8730-8B0EA4804041}" destId="{5E6D5F6A-FF6B-48A3-B67B-513316FBB03E}" srcOrd="0" destOrd="7" presId="urn:microsoft.com/office/officeart/2005/8/layout/hList1"/>
    <dgm:cxn modelId="{C794B8C5-290C-484F-94FE-1B9BDE2DE65C}" type="presOf" srcId="{CD05237D-BCB5-46D9-A525-7D6F9AD4E0A4}" destId="{98EE606D-FFE6-4566-B6CC-E6D5ACD10BA6}" srcOrd="0" destOrd="0" presId="urn:microsoft.com/office/officeart/2005/8/layout/hList1"/>
    <dgm:cxn modelId="{712FF2C5-3055-44E5-A34F-80932C57CC51}" srcId="{9301A8B1-4F70-41A5-B484-0063E9E2E985}" destId="{FA5961FA-FC5C-43C1-8309-3E4C98BEE05D}" srcOrd="0" destOrd="0" parTransId="{BD8BDBD0-59CF-4F9F-8605-FE42B0ED72C4}" sibTransId="{8457D5A4-70BD-4535-B226-02ACB1DEEB99}"/>
    <dgm:cxn modelId="{D02F77C6-EBD3-4890-A825-B735DD3F643B}" type="presOf" srcId="{9301A8B1-4F70-41A5-B484-0063E9E2E985}" destId="{55D4EE52-8187-462E-8250-C3416B035923}" srcOrd="0" destOrd="0" presId="urn:microsoft.com/office/officeart/2005/8/layout/hList1"/>
    <dgm:cxn modelId="{20B308D8-6DCD-4CB9-B7BD-EFADCEFC339B}" type="presOf" srcId="{FCC4DB23-7F30-4BB3-A6EA-37EDB09B26A6}" destId="{B7FCF34E-8055-4585-9E20-0E22F7C9008C}" srcOrd="0" destOrd="2" presId="urn:microsoft.com/office/officeart/2005/8/layout/hList1"/>
    <dgm:cxn modelId="{70F2C1E5-4FB4-4F6B-8997-C5A137F81B0A}" srcId="{CA15525A-CEBF-42CD-A924-A1285517EC9F}" destId="{377C8FFD-93EB-457D-AFF4-FE66A68BCEB2}" srcOrd="0" destOrd="0" parTransId="{35A87AEF-702F-40F3-A586-5C02D5D2D229}" sibTransId="{CC9A88FE-18E8-4618-8118-027C20FE008B}"/>
    <dgm:cxn modelId="{2DC020E7-2B5D-43F5-937B-AD7D5181ABB2}" srcId="{CA15525A-CEBF-42CD-A924-A1285517EC9F}" destId="{641EB230-CFC8-426B-AA6C-471AA65E5DD6}" srcOrd="2" destOrd="0" parTransId="{080D367B-3BBA-4C97-9920-14AEA0006137}" sibTransId="{CE9FEDDF-A1EE-46A2-A60F-47BCC9AB7569}"/>
    <dgm:cxn modelId="{6C3F7D72-9025-48AD-8FFF-6A9C274102F7}" type="presParOf" srcId="{86D3679B-E9AC-4460-9CD1-C378B7FCD240}" destId="{AE3B2DA5-5FDB-45B9-B0FE-92BD6FAF5824}" srcOrd="0" destOrd="0" presId="urn:microsoft.com/office/officeart/2005/8/layout/hList1"/>
    <dgm:cxn modelId="{632978F1-F667-4ED9-B196-0338ED6CD551}" type="presParOf" srcId="{AE3B2DA5-5FDB-45B9-B0FE-92BD6FAF5824}" destId="{D41E8411-9BE3-4816-AF90-1B8F2089CDAB}" srcOrd="0" destOrd="0" presId="urn:microsoft.com/office/officeart/2005/8/layout/hList1"/>
    <dgm:cxn modelId="{ED95B4E6-7B6F-4782-8E26-6D309405A451}" type="presParOf" srcId="{AE3B2DA5-5FDB-45B9-B0FE-92BD6FAF5824}" destId="{B7FCF34E-8055-4585-9E20-0E22F7C9008C}" srcOrd="1" destOrd="0" presId="urn:microsoft.com/office/officeart/2005/8/layout/hList1"/>
    <dgm:cxn modelId="{9A2D9C46-A759-4E0B-A715-5D94E6DEB96D}" type="presParOf" srcId="{86D3679B-E9AC-4460-9CD1-C378B7FCD240}" destId="{99310DBC-F926-4556-8970-472AFCDDF81C}" srcOrd="1" destOrd="0" presId="urn:microsoft.com/office/officeart/2005/8/layout/hList1"/>
    <dgm:cxn modelId="{763B2D8B-85B1-4FF9-958B-0E8C9CFBF444}" type="presParOf" srcId="{86D3679B-E9AC-4460-9CD1-C378B7FCD240}" destId="{6C27FB07-8294-40BD-BD7A-1A24D6E349DA}" srcOrd="2" destOrd="0" presId="urn:microsoft.com/office/officeart/2005/8/layout/hList1"/>
    <dgm:cxn modelId="{60B2EBD2-079C-4577-984F-0266E54D722F}" type="presParOf" srcId="{6C27FB07-8294-40BD-BD7A-1A24D6E349DA}" destId="{55D4EE52-8187-462E-8250-C3416B035923}" srcOrd="0" destOrd="0" presId="urn:microsoft.com/office/officeart/2005/8/layout/hList1"/>
    <dgm:cxn modelId="{549C4A0D-D7D6-4549-9605-2FDC71F43AEF}" type="presParOf" srcId="{6C27FB07-8294-40BD-BD7A-1A24D6E349DA}" destId="{769024BE-7C49-4EA8-8B4D-E4842734E72A}" srcOrd="1" destOrd="0" presId="urn:microsoft.com/office/officeart/2005/8/layout/hList1"/>
    <dgm:cxn modelId="{9E962E93-48DE-40AC-9624-4C2CB8CC9138}" type="presParOf" srcId="{86D3679B-E9AC-4460-9CD1-C378B7FCD240}" destId="{BA584E7E-A948-4D52-8C71-2FD9C5B7B09A}" srcOrd="3" destOrd="0" presId="urn:microsoft.com/office/officeart/2005/8/layout/hList1"/>
    <dgm:cxn modelId="{20C3B397-BBA3-4D84-A7E8-531D199F9698}" type="presParOf" srcId="{86D3679B-E9AC-4460-9CD1-C378B7FCD240}" destId="{33EF6E41-61F2-445B-AD2D-03A9E05FCA8B}" srcOrd="4" destOrd="0" presId="urn:microsoft.com/office/officeart/2005/8/layout/hList1"/>
    <dgm:cxn modelId="{81CC30A1-49CD-4AE2-9D81-7AA76CD94588}" type="presParOf" srcId="{33EF6E41-61F2-445B-AD2D-03A9E05FCA8B}" destId="{C36BE2F6-F34F-4542-AC42-3213384165C0}" srcOrd="0" destOrd="0" presId="urn:microsoft.com/office/officeart/2005/8/layout/hList1"/>
    <dgm:cxn modelId="{61B9ACEB-C10B-4334-82DB-01F363C96DCB}" type="presParOf" srcId="{33EF6E41-61F2-445B-AD2D-03A9E05FCA8B}" destId="{5E6D5F6A-FF6B-48A3-B67B-513316FBB03E}" srcOrd="1" destOrd="0" presId="urn:microsoft.com/office/officeart/2005/8/layout/hList1"/>
    <dgm:cxn modelId="{10DE4F13-64D8-4FE7-A583-6CE3EDDBB6FB}" type="presParOf" srcId="{86D3679B-E9AC-4460-9CD1-C378B7FCD240}" destId="{6F1399D3-0CAE-4636-A531-0401D1D332D7}" srcOrd="5" destOrd="0" presId="urn:microsoft.com/office/officeart/2005/8/layout/hList1"/>
    <dgm:cxn modelId="{C2C8F374-5E4A-4B45-B276-2DDA382AB0CB}" type="presParOf" srcId="{86D3679B-E9AC-4460-9CD1-C378B7FCD240}" destId="{84A18BA3-C9B2-4A0E-A3D9-D466EC8228A0}" srcOrd="6" destOrd="0" presId="urn:microsoft.com/office/officeart/2005/8/layout/hList1"/>
    <dgm:cxn modelId="{A2DE6BF0-8ADD-49D5-B4D9-F0541B73839E}" type="presParOf" srcId="{84A18BA3-C9B2-4A0E-A3D9-D466EC8228A0}" destId="{98EE606D-FFE6-4566-B6CC-E6D5ACD10BA6}" srcOrd="0" destOrd="0" presId="urn:microsoft.com/office/officeart/2005/8/layout/hList1"/>
    <dgm:cxn modelId="{1E24DF32-7BE3-4492-962C-DC0A07F19854}" type="presParOf" srcId="{84A18BA3-C9B2-4A0E-A3D9-D466EC8228A0}" destId="{93895CF0-B66B-442C-A64C-FBA3D35DB11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700683-E5C4-4135-A2D6-04C12C93F36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D6B8FC0-99FD-4EB0-AD1D-560D0C358650}">
      <dgm:prSet/>
      <dgm:spPr/>
      <dgm:t>
        <a:bodyPr/>
        <a:lstStyle/>
        <a:p>
          <a:r>
            <a:rPr lang="en-US" b="1" i="0"/>
            <a:t>2019 - 2022: Fraud Scheme Emerges</a:t>
          </a:r>
          <a:r>
            <a:rPr lang="en-US" b="0" i="0"/>
            <a:t>​</a:t>
          </a:r>
          <a:endParaRPr lang="en-US"/>
        </a:p>
      </dgm:t>
    </dgm:pt>
    <dgm:pt modelId="{16087946-DB41-4393-9422-82C629037FDD}" type="parTrans" cxnId="{E17E84FB-4197-4E1D-B483-8D3F0D9BE17A}">
      <dgm:prSet/>
      <dgm:spPr/>
      <dgm:t>
        <a:bodyPr/>
        <a:lstStyle/>
        <a:p>
          <a:endParaRPr lang="en-US"/>
        </a:p>
      </dgm:t>
    </dgm:pt>
    <dgm:pt modelId="{6C2655D1-2108-4677-8B33-B06794242FD5}" type="sibTrans" cxnId="{E17E84FB-4197-4E1D-B483-8D3F0D9BE17A}">
      <dgm:prSet/>
      <dgm:spPr/>
      <dgm:t>
        <a:bodyPr/>
        <a:lstStyle/>
        <a:p>
          <a:endParaRPr lang="en-US"/>
        </a:p>
      </dgm:t>
    </dgm:pt>
    <dgm:pt modelId="{0D6CEA2D-11D1-48CD-8AE9-BC1BF3734126}">
      <dgm:prSet/>
      <dgm:spPr/>
      <dgm:t>
        <a:bodyPr/>
        <a:lstStyle/>
        <a:p>
          <a:r>
            <a:rPr lang="en-US" b="0" i="0"/>
            <a:t>Fraud schemes involving behavioral health providers and fraudulent behavioral health facilities began exploiting gaps in Arizona’s Medicaid system.​</a:t>
          </a:r>
          <a:endParaRPr lang="en-US"/>
        </a:p>
      </dgm:t>
    </dgm:pt>
    <dgm:pt modelId="{F166D418-7BF2-4FC8-B317-0B378CB5D131}" type="parTrans" cxnId="{B06153FB-4425-4EA1-ADB7-62D6A0DFD6C2}">
      <dgm:prSet/>
      <dgm:spPr/>
      <dgm:t>
        <a:bodyPr/>
        <a:lstStyle/>
        <a:p>
          <a:endParaRPr lang="en-US"/>
        </a:p>
      </dgm:t>
    </dgm:pt>
    <dgm:pt modelId="{7F2E48B9-CE5B-480A-AAE5-D213370034DF}" type="sibTrans" cxnId="{B06153FB-4425-4EA1-ADB7-62D6A0DFD6C2}">
      <dgm:prSet/>
      <dgm:spPr/>
      <dgm:t>
        <a:bodyPr/>
        <a:lstStyle/>
        <a:p>
          <a:endParaRPr lang="en-US"/>
        </a:p>
      </dgm:t>
    </dgm:pt>
    <dgm:pt modelId="{79A60500-1264-4D28-9DD8-DDFD87FC2923}">
      <dgm:prSet/>
      <dgm:spPr/>
      <dgm:t>
        <a:bodyPr/>
        <a:lstStyle/>
        <a:p>
          <a:r>
            <a:rPr lang="en-US" b="1" i="0"/>
            <a:t>2023-2024 Safeguards Implemented</a:t>
          </a:r>
          <a:endParaRPr lang="en-US"/>
        </a:p>
      </dgm:t>
    </dgm:pt>
    <dgm:pt modelId="{A075796E-9A4E-43CB-A1F4-28B8B2F800F9}" type="parTrans" cxnId="{59D36F1D-F4BF-4755-87F3-601B5D42DDD6}">
      <dgm:prSet/>
      <dgm:spPr/>
      <dgm:t>
        <a:bodyPr/>
        <a:lstStyle/>
        <a:p>
          <a:endParaRPr lang="en-US"/>
        </a:p>
      </dgm:t>
    </dgm:pt>
    <dgm:pt modelId="{84CCFD65-5320-4D57-9F97-EE75FC67A2E2}" type="sibTrans" cxnId="{59D36F1D-F4BF-4755-87F3-601B5D42DDD6}">
      <dgm:prSet/>
      <dgm:spPr/>
      <dgm:t>
        <a:bodyPr/>
        <a:lstStyle/>
        <a:p>
          <a:endParaRPr lang="en-US"/>
        </a:p>
      </dgm:t>
    </dgm:pt>
    <dgm:pt modelId="{BD730B37-2BF9-4993-9A4F-88D0E64CC4F5}">
      <dgm:prSet/>
      <dgm:spPr/>
      <dgm:t>
        <a:bodyPr/>
        <a:lstStyle/>
        <a:p>
          <a:r>
            <a:rPr lang="en-US" b="0" i="0"/>
            <a:t>“Stop Gap” Strategies</a:t>
          </a:r>
          <a:endParaRPr lang="en-US"/>
        </a:p>
      </dgm:t>
    </dgm:pt>
    <dgm:pt modelId="{22314E78-D408-4A16-842D-6D5283307187}" type="parTrans" cxnId="{5ACE9AD6-D194-4EBD-B260-7FF81E979998}">
      <dgm:prSet/>
      <dgm:spPr/>
      <dgm:t>
        <a:bodyPr/>
        <a:lstStyle/>
        <a:p>
          <a:endParaRPr lang="en-US"/>
        </a:p>
      </dgm:t>
    </dgm:pt>
    <dgm:pt modelId="{FBE71635-4CC6-4F63-A96C-109DE5C832F8}" type="sibTrans" cxnId="{5ACE9AD6-D194-4EBD-B260-7FF81E979998}">
      <dgm:prSet/>
      <dgm:spPr/>
      <dgm:t>
        <a:bodyPr/>
        <a:lstStyle/>
        <a:p>
          <a:endParaRPr lang="en-US"/>
        </a:p>
      </dgm:t>
    </dgm:pt>
    <dgm:pt modelId="{4392BD7B-5F90-4C3E-B992-4D682A3F42B3}">
      <dgm:prSet/>
      <dgm:spPr/>
      <dgm:t>
        <a:bodyPr/>
        <a:lstStyle/>
        <a:p>
          <a:r>
            <a:rPr lang="en-US" b="1" i="0"/>
            <a:t>2025 Oversight Senate HHS Committee Hearings</a:t>
          </a:r>
          <a:endParaRPr lang="en-US"/>
        </a:p>
      </dgm:t>
    </dgm:pt>
    <dgm:pt modelId="{4FD42024-6E08-495D-BAE7-AA3433615A9C}" type="parTrans" cxnId="{67542E6F-00B9-4B59-938A-480270BF92A1}">
      <dgm:prSet/>
      <dgm:spPr/>
      <dgm:t>
        <a:bodyPr/>
        <a:lstStyle/>
        <a:p>
          <a:endParaRPr lang="en-US"/>
        </a:p>
      </dgm:t>
    </dgm:pt>
    <dgm:pt modelId="{B221A88D-DF2F-4D32-A5AF-DB9B79FD4D86}" type="sibTrans" cxnId="{67542E6F-00B9-4B59-938A-480270BF92A1}">
      <dgm:prSet/>
      <dgm:spPr/>
      <dgm:t>
        <a:bodyPr/>
        <a:lstStyle/>
        <a:p>
          <a:endParaRPr lang="en-US"/>
        </a:p>
      </dgm:t>
    </dgm:pt>
    <dgm:pt modelId="{559F8654-9B0A-4FAC-97EE-4FBE84BEAE05}">
      <dgm:prSet/>
      <dgm:spPr/>
      <dgm:t>
        <a:bodyPr/>
        <a:lstStyle/>
        <a:p>
          <a:r>
            <a:rPr lang="en-US" b="0" i="0"/>
            <a:t>Non-Provider I/T/U Impact- delayed/withheld payments, documentation failures, and  overcorrections</a:t>
          </a:r>
          <a:endParaRPr lang="en-US"/>
        </a:p>
      </dgm:t>
    </dgm:pt>
    <dgm:pt modelId="{9BB708DF-238C-4287-820D-D3D39553F782}" type="parTrans" cxnId="{8C6D433D-B4C4-4738-A7E0-2F62015CF4EA}">
      <dgm:prSet/>
      <dgm:spPr/>
      <dgm:t>
        <a:bodyPr/>
        <a:lstStyle/>
        <a:p>
          <a:endParaRPr lang="en-US"/>
        </a:p>
      </dgm:t>
    </dgm:pt>
    <dgm:pt modelId="{9FE2E596-25B6-47D0-8EB8-B7B06AEFDD5E}" type="sibTrans" cxnId="{8C6D433D-B4C4-4738-A7E0-2F62015CF4EA}">
      <dgm:prSet/>
      <dgm:spPr/>
      <dgm:t>
        <a:bodyPr/>
        <a:lstStyle/>
        <a:p>
          <a:endParaRPr lang="en-US"/>
        </a:p>
      </dgm:t>
    </dgm:pt>
    <dgm:pt modelId="{A754CF1C-9CBA-4778-8968-964B50D984EE}">
      <dgm:prSet/>
      <dgm:spPr/>
      <dgm:t>
        <a:bodyPr/>
        <a:lstStyle/>
        <a:p>
          <a:r>
            <a:rPr lang="en-US" b="1" i="0"/>
            <a:t>2026 Legislative Session </a:t>
          </a:r>
          <a:endParaRPr lang="en-US"/>
        </a:p>
      </dgm:t>
    </dgm:pt>
    <dgm:pt modelId="{079A2D5E-D701-489E-BF00-08F509976D58}" type="parTrans" cxnId="{880FF4AF-AAA8-46DF-B75D-4BBFD5C6E6FF}">
      <dgm:prSet/>
      <dgm:spPr/>
      <dgm:t>
        <a:bodyPr/>
        <a:lstStyle/>
        <a:p>
          <a:endParaRPr lang="en-US"/>
        </a:p>
      </dgm:t>
    </dgm:pt>
    <dgm:pt modelId="{99BBC0D8-D59F-4E8E-A6B8-61FC4787C476}" type="sibTrans" cxnId="{880FF4AF-AAA8-46DF-B75D-4BBFD5C6E6FF}">
      <dgm:prSet/>
      <dgm:spPr/>
      <dgm:t>
        <a:bodyPr/>
        <a:lstStyle/>
        <a:p>
          <a:endParaRPr lang="en-US"/>
        </a:p>
      </dgm:t>
    </dgm:pt>
    <dgm:pt modelId="{D50D73B5-4AA5-49C7-9127-44FFA40BC99B}">
      <dgm:prSet/>
      <dgm:spPr/>
      <dgm:t>
        <a:bodyPr/>
        <a:lstStyle/>
        <a:p>
          <a:r>
            <a:rPr lang="en-US" b="0" i="0"/>
            <a:t>Senate Bill 1115 (1611) Introduced </a:t>
          </a:r>
          <a:endParaRPr lang="en-US"/>
        </a:p>
      </dgm:t>
    </dgm:pt>
    <dgm:pt modelId="{A0B66F69-D253-4EF2-BF24-5EBDBAE8E7EB}" type="parTrans" cxnId="{BEDFE624-80AC-4FD4-8902-B731D0E32A26}">
      <dgm:prSet/>
      <dgm:spPr/>
      <dgm:t>
        <a:bodyPr/>
        <a:lstStyle/>
        <a:p>
          <a:endParaRPr lang="en-US"/>
        </a:p>
      </dgm:t>
    </dgm:pt>
    <dgm:pt modelId="{44C14BB7-5FA3-4551-869E-42E34B4F6082}" type="sibTrans" cxnId="{BEDFE624-80AC-4FD4-8902-B731D0E32A26}">
      <dgm:prSet/>
      <dgm:spPr/>
      <dgm:t>
        <a:bodyPr/>
        <a:lstStyle/>
        <a:p>
          <a:endParaRPr lang="en-US"/>
        </a:p>
      </dgm:t>
    </dgm:pt>
    <dgm:pt modelId="{B602F576-5BB2-4813-97A8-229C934FACAC}">
      <dgm:prSet phldrT="[Text]" phldr="0"/>
      <dgm:spPr/>
      <dgm:t>
        <a:bodyPr/>
        <a:lstStyle/>
        <a:p>
          <a:r>
            <a:rPr lang="en-US" b="1"/>
            <a:t>Tribes-Only Space Needed</a:t>
          </a:r>
        </a:p>
      </dgm:t>
    </dgm:pt>
    <dgm:pt modelId="{125BDAB8-9512-4ACA-BC94-B548B4CDE6C0}" type="parTrans" cxnId="{6E29771C-D89E-49CA-9F26-022CE7E59963}">
      <dgm:prSet/>
      <dgm:spPr/>
      <dgm:t>
        <a:bodyPr/>
        <a:lstStyle/>
        <a:p>
          <a:endParaRPr lang="en-US"/>
        </a:p>
      </dgm:t>
    </dgm:pt>
    <dgm:pt modelId="{71B9D995-E526-4B95-B014-EFC905E050E0}" type="sibTrans" cxnId="{6E29771C-D89E-49CA-9F26-022CE7E59963}">
      <dgm:prSet/>
      <dgm:spPr/>
      <dgm:t>
        <a:bodyPr/>
        <a:lstStyle/>
        <a:p>
          <a:endParaRPr lang="en-US"/>
        </a:p>
      </dgm:t>
    </dgm:pt>
    <dgm:pt modelId="{BA765444-B3BC-4CE3-9DD4-B99BEACBBF28}">
      <dgm:prSet phldrT="[Text]" phldr="0"/>
      <dgm:spPr/>
      <dgm:t>
        <a:bodyPr/>
        <a:lstStyle/>
        <a:p>
          <a:r>
            <a:rPr lang="en-US" b="0"/>
            <a:t>1</a:t>
          </a:r>
          <a:r>
            <a:rPr lang="en-US" b="0" baseline="30000"/>
            <a:t>st</a:t>
          </a:r>
          <a:r>
            <a:rPr lang="en-US" b="0"/>
            <a:t> Tribal Convening: March 16, 2026</a:t>
          </a:r>
        </a:p>
      </dgm:t>
    </dgm:pt>
    <dgm:pt modelId="{C1FFC121-CC15-488F-A40D-7959D59FDD47}" type="parTrans" cxnId="{5F75EB21-A193-42D0-91FE-90C9485A08F5}">
      <dgm:prSet/>
      <dgm:spPr/>
      <dgm:t>
        <a:bodyPr/>
        <a:lstStyle/>
        <a:p>
          <a:endParaRPr lang="en-US"/>
        </a:p>
      </dgm:t>
    </dgm:pt>
    <dgm:pt modelId="{B071811A-44C6-4C60-A44C-03C53D4DA258}" type="sibTrans" cxnId="{5F75EB21-A193-42D0-91FE-90C9485A08F5}">
      <dgm:prSet/>
      <dgm:spPr/>
      <dgm:t>
        <a:bodyPr/>
        <a:lstStyle/>
        <a:p>
          <a:endParaRPr lang="en-US"/>
        </a:p>
      </dgm:t>
    </dgm:pt>
    <dgm:pt modelId="{003019CA-C788-4B79-9D60-743542FB337E}">
      <dgm:prSet phldrT="[Text]" phldr="0"/>
      <dgm:spPr/>
      <dgm:t>
        <a:bodyPr/>
        <a:lstStyle/>
        <a:p>
          <a:pPr rtl="0"/>
          <a:r>
            <a:rPr lang="en-US" b="0">
              <a:latin typeface="Arial"/>
            </a:rPr>
            <a:t>Senate HHS Stakeholder Meetings</a:t>
          </a:r>
        </a:p>
      </dgm:t>
    </dgm:pt>
    <dgm:pt modelId="{A82DDE7B-F1E1-4920-A505-10D29B34466D}" type="parTrans" cxnId="{707BDFB8-149E-498D-89CA-5AECCF08B7D6}">
      <dgm:prSet/>
      <dgm:spPr/>
      <dgm:t>
        <a:bodyPr/>
        <a:lstStyle/>
        <a:p>
          <a:endParaRPr lang="en-US"/>
        </a:p>
      </dgm:t>
    </dgm:pt>
    <dgm:pt modelId="{DBDEA8E0-B8F0-47EA-B747-DA2CEF0BEEA6}" type="sibTrans" cxnId="{707BDFB8-149E-498D-89CA-5AECCF08B7D6}">
      <dgm:prSet/>
      <dgm:spPr/>
      <dgm:t>
        <a:bodyPr/>
        <a:lstStyle/>
        <a:p>
          <a:endParaRPr lang="en-US"/>
        </a:p>
      </dgm:t>
    </dgm:pt>
    <dgm:pt modelId="{841F59B5-F2E8-466A-840B-22F313298290}" type="pres">
      <dgm:prSet presAssocID="{9F700683-E5C4-4135-A2D6-04C12C93F362}" presName="linear" presStyleCnt="0">
        <dgm:presLayoutVars>
          <dgm:animLvl val="lvl"/>
          <dgm:resizeHandles val="exact"/>
        </dgm:presLayoutVars>
      </dgm:prSet>
      <dgm:spPr/>
    </dgm:pt>
    <dgm:pt modelId="{993CA25A-6999-483F-8E15-2DE21AA17453}" type="pres">
      <dgm:prSet presAssocID="{8D6B8FC0-99FD-4EB0-AD1D-560D0C358650}" presName="parentText" presStyleLbl="node1" presStyleIdx="0" presStyleCnt="5">
        <dgm:presLayoutVars>
          <dgm:chMax val="0"/>
          <dgm:bulletEnabled val="1"/>
        </dgm:presLayoutVars>
      </dgm:prSet>
      <dgm:spPr/>
    </dgm:pt>
    <dgm:pt modelId="{F9C7746F-C7FB-4C69-A65C-52E0CF9BBD61}" type="pres">
      <dgm:prSet presAssocID="{8D6B8FC0-99FD-4EB0-AD1D-560D0C358650}" presName="childText" presStyleLbl="revTx" presStyleIdx="0" presStyleCnt="5">
        <dgm:presLayoutVars>
          <dgm:bulletEnabled val="1"/>
        </dgm:presLayoutVars>
      </dgm:prSet>
      <dgm:spPr/>
    </dgm:pt>
    <dgm:pt modelId="{18470513-27F5-4D1B-AB15-B99CCA8DC291}" type="pres">
      <dgm:prSet presAssocID="{79A60500-1264-4D28-9DD8-DDFD87FC2923}" presName="parentText" presStyleLbl="node1" presStyleIdx="1" presStyleCnt="5">
        <dgm:presLayoutVars>
          <dgm:chMax val="0"/>
          <dgm:bulletEnabled val="1"/>
        </dgm:presLayoutVars>
      </dgm:prSet>
      <dgm:spPr/>
    </dgm:pt>
    <dgm:pt modelId="{00563352-A016-4DB6-86AB-696164F04CA3}" type="pres">
      <dgm:prSet presAssocID="{79A60500-1264-4D28-9DD8-DDFD87FC2923}" presName="childText" presStyleLbl="revTx" presStyleIdx="1" presStyleCnt="5">
        <dgm:presLayoutVars>
          <dgm:bulletEnabled val="1"/>
        </dgm:presLayoutVars>
      </dgm:prSet>
      <dgm:spPr/>
    </dgm:pt>
    <dgm:pt modelId="{69A9C367-2B0D-4F04-A030-4AD7EF88DAE8}" type="pres">
      <dgm:prSet presAssocID="{4392BD7B-5F90-4C3E-B992-4D682A3F42B3}" presName="parentText" presStyleLbl="node1" presStyleIdx="2" presStyleCnt="5">
        <dgm:presLayoutVars>
          <dgm:chMax val="0"/>
          <dgm:bulletEnabled val="1"/>
        </dgm:presLayoutVars>
      </dgm:prSet>
      <dgm:spPr/>
    </dgm:pt>
    <dgm:pt modelId="{39611A53-431F-45B7-9686-632B455E87D9}" type="pres">
      <dgm:prSet presAssocID="{4392BD7B-5F90-4C3E-B992-4D682A3F42B3}" presName="childText" presStyleLbl="revTx" presStyleIdx="2" presStyleCnt="5">
        <dgm:presLayoutVars>
          <dgm:bulletEnabled val="1"/>
        </dgm:presLayoutVars>
      </dgm:prSet>
      <dgm:spPr/>
    </dgm:pt>
    <dgm:pt modelId="{F88FA7B4-B380-4E68-8066-29EDDA6B0991}" type="pres">
      <dgm:prSet presAssocID="{A754CF1C-9CBA-4778-8968-964B50D984EE}" presName="parentText" presStyleLbl="node1" presStyleIdx="3" presStyleCnt="5">
        <dgm:presLayoutVars>
          <dgm:chMax val="0"/>
          <dgm:bulletEnabled val="1"/>
        </dgm:presLayoutVars>
      </dgm:prSet>
      <dgm:spPr/>
    </dgm:pt>
    <dgm:pt modelId="{29845AA2-EB44-498E-87B0-9B2D24855879}" type="pres">
      <dgm:prSet presAssocID="{A754CF1C-9CBA-4778-8968-964B50D984EE}" presName="childText" presStyleLbl="revTx" presStyleIdx="3" presStyleCnt="5">
        <dgm:presLayoutVars>
          <dgm:bulletEnabled val="1"/>
        </dgm:presLayoutVars>
      </dgm:prSet>
      <dgm:spPr/>
    </dgm:pt>
    <dgm:pt modelId="{B4C26AE5-360B-48CB-908B-A33DC9A6E02E}" type="pres">
      <dgm:prSet presAssocID="{B602F576-5BB2-4813-97A8-229C934FACAC}" presName="parentText" presStyleLbl="node1" presStyleIdx="4" presStyleCnt="5">
        <dgm:presLayoutVars>
          <dgm:chMax val="0"/>
          <dgm:bulletEnabled val="1"/>
        </dgm:presLayoutVars>
      </dgm:prSet>
      <dgm:spPr/>
    </dgm:pt>
    <dgm:pt modelId="{82FBD0D3-121F-415B-A9FD-8BADF46D1E9B}" type="pres">
      <dgm:prSet presAssocID="{B602F576-5BB2-4813-97A8-229C934FACAC}" presName="childText" presStyleLbl="revTx" presStyleIdx="4" presStyleCnt="5">
        <dgm:presLayoutVars>
          <dgm:bulletEnabled val="1"/>
        </dgm:presLayoutVars>
      </dgm:prSet>
      <dgm:spPr/>
    </dgm:pt>
  </dgm:ptLst>
  <dgm:cxnLst>
    <dgm:cxn modelId="{6E29771C-D89E-49CA-9F26-022CE7E59963}" srcId="{9F700683-E5C4-4135-A2D6-04C12C93F362}" destId="{B602F576-5BB2-4813-97A8-229C934FACAC}" srcOrd="4" destOrd="0" parTransId="{125BDAB8-9512-4ACA-BC94-B548B4CDE6C0}" sibTransId="{71B9D995-E526-4B95-B014-EFC905E050E0}"/>
    <dgm:cxn modelId="{59D36F1D-F4BF-4755-87F3-601B5D42DDD6}" srcId="{9F700683-E5C4-4135-A2D6-04C12C93F362}" destId="{79A60500-1264-4D28-9DD8-DDFD87FC2923}" srcOrd="1" destOrd="0" parTransId="{A075796E-9A4E-43CB-A1F4-28B8B2F800F9}" sibTransId="{84CCFD65-5320-4D57-9F97-EE75FC67A2E2}"/>
    <dgm:cxn modelId="{5F75EB21-A193-42D0-91FE-90C9485A08F5}" srcId="{B602F576-5BB2-4813-97A8-229C934FACAC}" destId="{BA765444-B3BC-4CE3-9DD4-B99BEACBBF28}" srcOrd="0" destOrd="0" parTransId="{C1FFC121-CC15-488F-A40D-7959D59FDD47}" sibTransId="{B071811A-44C6-4C60-A44C-03C53D4DA258}"/>
    <dgm:cxn modelId="{45724523-2FA3-4AF8-997A-112F593C8B1B}" type="presOf" srcId="{A754CF1C-9CBA-4778-8968-964B50D984EE}" destId="{F88FA7B4-B380-4E68-8066-29EDDA6B0991}" srcOrd="0" destOrd="0" presId="urn:microsoft.com/office/officeart/2005/8/layout/vList2"/>
    <dgm:cxn modelId="{BEDFE624-80AC-4FD4-8902-B731D0E32A26}" srcId="{A754CF1C-9CBA-4778-8968-964B50D984EE}" destId="{D50D73B5-4AA5-49C7-9127-44FFA40BC99B}" srcOrd="0" destOrd="0" parTransId="{A0B66F69-D253-4EF2-BF24-5EBDBAE8E7EB}" sibTransId="{44C14BB7-5FA3-4551-869E-42E34B4F6082}"/>
    <dgm:cxn modelId="{6F12A52E-B89F-4262-91B4-756AC210CC47}" type="presOf" srcId="{B602F576-5BB2-4813-97A8-229C934FACAC}" destId="{B4C26AE5-360B-48CB-908B-A33DC9A6E02E}" srcOrd="0" destOrd="0" presId="urn:microsoft.com/office/officeart/2005/8/layout/vList2"/>
    <dgm:cxn modelId="{8C6D433D-B4C4-4738-A7E0-2F62015CF4EA}" srcId="{4392BD7B-5F90-4C3E-B992-4D682A3F42B3}" destId="{559F8654-9B0A-4FAC-97EE-4FBE84BEAE05}" srcOrd="0" destOrd="0" parTransId="{9BB708DF-238C-4287-820D-D3D39553F782}" sibTransId="{9FE2E596-25B6-47D0-8EB8-B7B06AEFDD5E}"/>
    <dgm:cxn modelId="{933A1562-EB1C-4945-BD85-D235EC4DE6E8}" type="presOf" srcId="{559F8654-9B0A-4FAC-97EE-4FBE84BEAE05}" destId="{39611A53-431F-45B7-9686-632B455E87D9}" srcOrd="0" destOrd="0" presId="urn:microsoft.com/office/officeart/2005/8/layout/vList2"/>
    <dgm:cxn modelId="{B4A3FC45-5A68-4623-A02D-5416538B3B48}" type="presOf" srcId="{D50D73B5-4AA5-49C7-9127-44FFA40BC99B}" destId="{29845AA2-EB44-498E-87B0-9B2D24855879}" srcOrd="0" destOrd="0" presId="urn:microsoft.com/office/officeart/2005/8/layout/vList2"/>
    <dgm:cxn modelId="{38669F48-B8B5-44FE-AFD4-74650C4B8B38}" type="presOf" srcId="{79A60500-1264-4D28-9DD8-DDFD87FC2923}" destId="{18470513-27F5-4D1B-AB15-B99CCA8DC291}" srcOrd="0" destOrd="0" presId="urn:microsoft.com/office/officeart/2005/8/layout/vList2"/>
    <dgm:cxn modelId="{67542E6F-00B9-4B59-938A-480270BF92A1}" srcId="{9F700683-E5C4-4135-A2D6-04C12C93F362}" destId="{4392BD7B-5F90-4C3E-B992-4D682A3F42B3}" srcOrd="2" destOrd="0" parTransId="{4FD42024-6E08-495D-BAE7-AA3433615A9C}" sibTransId="{B221A88D-DF2F-4D32-A5AF-DB9B79FD4D86}"/>
    <dgm:cxn modelId="{E81BA552-FEC5-4E28-82A7-18B39ABA2947}" type="presOf" srcId="{003019CA-C788-4B79-9D60-743542FB337E}" destId="{29845AA2-EB44-498E-87B0-9B2D24855879}" srcOrd="0" destOrd="1" presId="urn:microsoft.com/office/officeart/2005/8/layout/vList2"/>
    <dgm:cxn modelId="{FA27FC7B-82FB-4E30-8E3B-BAA7B906E4F9}" type="presOf" srcId="{8D6B8FC0-99FD-4EB0-AD1D-560D0C358650}" destId="{993CA25A-6999-483F-8E15-2DE21AA17453}" srcOrd="0" destOrd="0" presId="urn:microsoft.com/office/officeart/2005/8/layout/vList2"/>
    <dgm:cxn modelId="{77CD8983-EE94-4D27-B383-8B4F7D907912}" type="presOf" srcId="{0D6CEA2D-11D1-48CD-8AE9-BC1BF3734126}" destId="{F9C7746F-C7FB-4C69-A65C-52E0CF9BBD61}" srcOrd="0" destOrd="0" presId="urn:microsoft.com/office/officeart/2005/8/layout/vList2"/>
    <dgm:cxn modelId="{3826F393-C6D7-47DF-87F6-C6F6953A6B80}" type="presOf" srcId="{9F700683-E5C4-4135-A2D6-04C12C93F362}" destId="{841F59B5-F2E8-466A-840B-22F313298290}" srcOrd="0" destOrd="0" presId="urn:microsoft.com/office/officeart/2005/8/layout/vList2"/>
    <dgm:cxn modelId="{880FF4AF-AAA8-46DF-B75D-4BBFD5C6E6FF}" srcId="{9F700683-E5C4-4135-A2D6-04C12C93F362}" destId="{A754CF1C-9CBA-4778-8968-964B50D984EE}" srcOrd="3" destOrd="0" parTransId="{079A2D5E-D701-489E-BF00-08F509976D58}" sibTransId="{99BBC0D8-D59F-4E8E-A6B8-61FC4787C476}"/>
    <dgm:cxn modelId="{707BDFB8-149E-498D-89CA-5AECCF08B7D6}" srcId="{A754CF1C-9CBA-4778-8968-964B50D984EE}" destId="{003019CA-C788-4B79-9D60-743542FB337E}" srcOrd="1" destOrd="0" parTransId="{A82DDE7B-F1E1-4920-A505-10D29B34466D}" sibTransId="{DBDEA8E0-B8F0-47EA-B747-DA2CEF0BEEA6}"/>
    <dgm:cxn modelId="{0B3008D2-3094-4E4E-BE2C-23D0FFF6D977}" type="presOf" srcId="{BA765444-B3BC-4CE3-9DD4-B99BEACBBF28}" destId="{82FBD0D3-121F-415B-A9FD-8BADF46D1E9B}" srcOrd="0" destOrd="0" presId="urn:microsoft.com/office/officeart/2005/8/layout/vList2"/>
    <dgm:cxn modelId="{5ACE9AD6-D194-4EBD-B260-7FF81E979998}" srcId="{79A60500-1264-4D28-9DD8-DDFD87FC2923}" destId="{BD730B37-2BF9-4993-9A4F-88D0E64CC4F5}" srcOrd="0" destOrd="0" parTransId="{22314E78-D408-4A16-842D-6D5283307187}" sibTransId="{FBE71635-4CC6-4F63-A96C-109DE5C832F8}"/>
    <dgm:cxn modelId="{295326EF-A135-41DE-8247-56D0AA064353}" type="presOf" srcId="{4392BD7B-5F90-4C3E-B992-4D682A3F42B3}" destId="{69A9C367-2B0D-4F04-A030-4AD7EF88DAE8}" srcOrd="0" destOrd="0" presId="urn:microsoft.com/office/officeart/2005/8/layout/vList2"/>
    <dgm:cxn modelId="{E8E05DF8-EC60-4A4B-B5F2-C91B595372C3}" type="presOf" srcId="{BD730B37-2BF9-4993-9A4F-88D0E64CC4F5}" destId="{00563352-A016-4DB6-86AB-696164F04CA3}" srcOrd="0" destOrd="0" presId="urn:microsoft.com/office/officeart/2005/8/layout/vList2"/>
    <dgm:cxn modelId="{B06153FB-4425-4EA1-ADB7-62D6A0DFD6C2}" srcId="{8D6B8FC0-99FD-4EB0-AD1D-560D0C358650}" destId="{0D6CEA2D-11D1-48CD-8AE9-BC1BF3734126}" srcOrd="0" destOrd="0" parTransId="{F166D418-7BF2-4FC8-B317-0B378CB5D131}" sibTransId="{7F2E48B9-CE5B-480A-AAE5-D213370034DF}"/>
    <dgm:cxn modelId="{E17E84FB-4197-4E1D-B483-8D3F0D9BE17A}" srcId="{9F700683-E5C4-4135-A2D6-04C12C93F362}" destId="{8D6B8FC0-99FD-4EB0-AD1D-560D0C358650}" srcOrd="0" destOrd="0" parTransId="{16087946-DB41-4393-9422-82C629037FDD}" sibTransId="{6C2655D1-2108-4677-8B33-B06794242FD5}"/>
    <dgm:cxn modelId="{B454E9AA-DDFE-4E24-B6C6-3CAE4C98D471}" type="presParOf" srcId="{841F59B5-F2E8-466A-840B-22F313298290}" destId="{993CA25A-6999-483F-8E15-2DE21AA17453}" srcOrd="0" destOrd="0" presId="urn:microsoft.com/office/officeart/2005/8/layout/vList2"/>
    <dgm:cxn modelId="{2E4CC57C-258A-4D73-A966-D4F799BDC139}" type="presParOf" srcId="{841F59B5-F2E8-466A-840B-22F313298290}" destId="{F9C7746F-C7FB-4C69-A65C-52E0CF9BBD61}" srcOrd="1" destOrd="0" presId="urn:microsoft.com/office/officeart/2005/8/layout/vList2"/>
    <dgm:cxn modelId="{C001D782-6206-41FF-89C1-C0DDF8E91E64}" type="presParOf" srcId="{841F59B5-F2E8-466A-840B-22F313298290}" destId="{18470513-27F5-4D1B-AB15-B99CCA8DC291}" srcOrd="2" destOrd="0" presId="urn:microsoft.com/office/officeart/2005/8/layout/vList2"/>
    <dgm:cxn modelId="{E2D4102B-0548-4FB0-8CFC-0B16A79B73AA}" type="presParOf" srcId="{841F59B5-F2E8-466A-840B-22F313298290}" destId="{00563352-A016-4DB6-86AB-696164F04CA3}" srcOrd="3" destOrd="0" presId="urn:microsoft.com/office/officeart/2005/8/layout/vList2"/>
    <dgm:cxn modelId="{E611ABDF-97F5-492D-BA20-9B19AB61A89C}" type="presParOf" srcId="{841F59B5-F2E8-466A-840B-22F313298290}" destId="{69A9C367-2B0D-4F04-A030-4AD7EF88DAE8}" srcOrd="4" destOrd="0" presId="urn:microsoft.com/office/officeart/2005/8/layout/vList2"/>
    <dgm:cxn modelId="{B810F657-BA1F-4F89-AE52-6844A87646E2}" type="presParOf" srcId="{841F59B5-F2E8-466A-840B-22F313298290}" destId="{39611A53-431F-45B7-9686-632B455E87D9}" srcOrd="5" destOrd="0" presId="urn:microsoft.com/office/officeart/2005/8/layout/vList2"/>
    <dgm:cxn modelId="{81E85868-7E4C-48B2-A135-B1D4ED241B5D}" type="presParOf" srcId="{841F59B5-F2E8-466A-840B-22F313298290}" destId="{F88FA7B4-B380-4E68-8066-29EDDA6B0991}" srcOrd="6" destOrd="0" presId="urn:microsoft.com/office/officeart/2005/8/layout/vList2"/>
    <dgm:cxn modelId="{F2BE2B0B-B72B-4FAF-8524-99BE4FCFF7AD}" type="presParOf" srcId="{841F59B5-F2E8-466A-840B-22F313298290}" destId="{29845AA2-EB44-498E-87B0-9B2D24855879}" srcOrd="7" destOrd="0" presId="urn:microsoft.com/office/officeart/2005/8/layout/vList2"/>
    <dgm:cxn modelId="{D8D3EFB5-8AAA-404A-BA31-9732F2CB2832}" type="presParOf" srcId="{841F59B5-F2E8-466A-840B-22F313298290}" destId="{B4C26AE5-360B-48CB-908B-A33DC9A6E02E}" srcOrd="8" destOrd="0" presId="urn:microsoft.com/office/officeart/2005/8/layout/vList2"/>
    <dgm:cxn modelId="{8FBC0885-99AE-468E-9305-96D8B441BDCA}" type="presParOf" srcId="{841F59B5-F2E8-466A-840B-22F313298290}" destId="{82FBD0D3-121F-415B-A9FD-8BADF46D1E9B}"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92D7DE-5BAA-452E-AC44-C84A8C25BF3C}"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5A8DD0B6-442B-45F1-A934-0B07480EFBB9}">
      <dgm:prSet/>
      <dgm:spPr/>
      <dgm:t>
        <a:bodyPr/>
        <a:lstStyle/>
        <a:p>
          <a:pPr algn="ctr"/>
          <a:r>
            <a:rPr lang="en-US" sz="1600" b="1"/>
            <a:t>Review Current AIHP Operations</a:t>
          </a:r>
        </a:p>
      </dgm:t>
    </dgm:pt>
    <dgm:pt modelId="{0FF20B4C-E1F2-45DF-B857-74C86C0C4F4C}" type="parTrans" cxnId="{940A61D7-1BED-4BE9-B8BF-A5F77784B67B}">
      <dgm:prSet/>
      <dgm:spPr/>
      <dgm:t>
        <a:bodyPr/>
        <a:lstStyle/>
        <a:p>
          <a:endParaRPr lang="en-US"/>
        </a:p>
      </dgm:t>
    </dgm:pt>
    <dgm:pt modelId="{4162773C-4E20-4C5C-84BA-F103416F483A}" type="sibTrans" cxnId="{940A61D7-1BED-4BE9-B8BF-A5F77784B67B}">
      <dgm:prSet/>
      <dgm:spPr/>
      <dgm:t>
        <a:bodyPr/>
        <a:lstStyle/>
        <a:p>
          <a:endParaRPr lang="en-US"/>
        </a:p>
      </dgm:t>
    </dgm:pt>
    <dgm:pt modelId="{15A626C9-9D45-4163-87F8-6470F21F9A94}">
      <dgm:prSet custT="1"/>
      <dgm:spPr/>
      <dgm:t>
        <a:bodyPr/>
        <a:lstStyle/>
        <a:p>
          <a:pPr algn="l"/>
          <a:r>
            <a:rPr lang="en-US" sz="1600"/>
            <a:t>Reviewed process flow charts.</a:t>
          </a:r>
        </a:p>
      </dgm:t>
    </dgm:pt>
    <dgm:pt modelId="{0B255576-426F-41CF-8BBA-91F831D22886}" type="parTrans" cxnId="{E064A0DC-569C-43E7-97EB-6F552B81FD24}">
      <dgm:prSet/>
      <dgm:spPr/>
      <dgm:t>
        <a:bodyPr/>
        <a:lstStyle/>
        <a:p>
          <a:endParaRPr lang="en-US"/>
        </a:p>
      </dgm:t>
    </dgm:pt>
    <dgm:pt modelId="{82A6633C-02E0-481F-A7AE-D05C988FE675}" type="sibTrans" cxnId="{E064A0DC-569C-43E7-97EB-6F552B81FD24}">
      <dgm:prSet/>
      <dgm:spPr/>
      <dgm:t>
        <a:bodyPr/>
        <a:lstStyle/>
        <a:p>
          <a:endParaRPr lang="en-US"/>
        </a:p>
      </dgm:t>
    </dgm:pt>
    <dgm:pt modelId="{B8194930-06B5-4D40-B348-076559C9E0BA}">
      <dgm:prSet custT="1"/>
      <dgm:spPr/>
      <dgm:t>
        <a:bodyPr/>
        <a:lstStyle/>
        <a:p>
          <a:pPr algn="l"/>
          <a:r>
            <a:rPr lang="en-US" sz="1600"/>
            <a:t>Internal division handoffs</a:t>
          </a:r>
        </a:p>
      </dgm:t>
    </dgm:pt>
    <dgm:pt modelId="{529D61D9-5BAA-4FAE-A98F-25AFBDB6F73F}" type="parTrans" cxnId="{64A69BA7-C732-4DB6-80F5-487792CF0564}">
      <dgm:prSet/>
      <dgm:spPr/>
      <dgm:t>
        <a:bodyPr/>
        <a:lstStyle/>
        <a:p>
          <a:endParaRPr lang="en-US"/>
        </a:p>
      </dgm:t>
    </dgm:pt>
    <dgm:pt modelId="{5EC9E9FA-3EAC-4E2E-99CB-4EE73F77FD1B}" type="sibTrans" cxnId="{64A69BA7-C732-4DB6-80F5-487792CF0564}">
      <dgm:prSet/>
      <dgm:spPr/>
      <dgm:t>
        <a:bodyPr/>
        <a:lstStyle/>
        <a:p>
          <a:endParaRPr lang="en-US"/>
        </a:p>
      </dgm:t>
    </dgm:pt>
    <dgm:pt modelId="{788636C1-2617-477F-84CD-88ECCEC109BB}">
      <dgm:prSet custT="1"/>
      <dgm:spPr/>
      <dgm:t>
        <a:bodyPr/>
        <a:lstStyle/>
        <a:p>
          <a:pPr algn="l"/>
          <a:r>
            <a:rPr lang="en-US" sz="1600"/>
            <a:t>Program integrity processes</a:t>
          </a:r>
        </a:p>
      </dgm:t>
    </dgm:pt>
    <dgm:pt modelId="{2D343CA6-1918-4D95-85C6-7D76683519FD}" type="parTrans" cxnId="{7F008624-3CC2-4504-BD92-85BFC4BE87F7}">
      <dgm:prSet/>
      <dgm:spPr/>
      <dgm:t>
        <a:bodyPr/>
        <a:lstStyle/>
        <a:p>
          <a:endParaRPr lang="en-US"/>
        </a:p>
      </dgm:t>
    </dgm:pt>
    <dgm:pt modelId="{97E765BC-366D-48E4-84E8-C3AADB4E2E39}" type="sibTrans" cxnId="{7F008624-3CC2-4504-BD92-85BFC4BE87F7}">
      <dgm:prSet/>
      <dgm:spPr/>
      <dgm:t>
        <a:bodyPr/>
        <a:lstStyle/>
        <a:p>
          <a:endParaRPr lang="en-US"/>
        </a:p>
      </dgm:t>
    </dgm:pt>
    <dgm:pt modelId="{D09F148D-4325-4EA7-9BBC-0260D7030D40}">
      <dgm:prSet custT="1"/>
      <dgm:spPr/>
      <dgm:t>
        <a:bodyPr/>
        <a:lstStyle/>
        <a:p>
          <a:pPr algn="l"/>
          <a:r>
            <a:rPr lang="en-US" sz="1600" dirty="0"/>
            <a:t>Claims payment workflow</a:t>
          </a:r>
        </a:p>
      </dgm:t>
    </dgm:pt>
    <dgm:pt modelId="{3F1B5285-FF5D-4310-918F-6008E659B055}" type="parTrans" cxnId="{804F2419-8C0E-421D-AC5C-BF7A8C6DB557}">
      <dgm:prSet/>
      <dgm:spPr/>
      <dgm:t>
        <a:bodyPr/>
        <a:lstStyle/>
        <a:p>
          <a:endParaRPr lang="en-US"/>
        </a:p>
      </dgm:t>
    </dgm:pt>
    <dgm:pt modelId="{6AB6053E-1F54-4680-B60D-A7A03F796713}" type="sibTrans" cxnId="{804F2419-8C0E-421D-AC5C-BF7A8C6DB557}">
      <dgm:prSet/>
      <dgm:spPr/>
      <dgm:t>
        <a:bodyPr/>
        <a:lstStyle/>
        <a:p>
          <a:endParaRPr lang="en-US"/>
        </a:p>
      </dgm:t>
    </dgm:pt>
    <dgm:pt modelId="{564373B8-B505-483D-8BCA-C5A49DAF285E}">
      <dgm:prSet custT="1"/>
      <dgm:spPr/>
      <dgm:t>
        <a:bodyPr/>
        <a:lstStyle/>
        <a:p>
          <a:pPr algn="l"/>
          <a:r>
            <a:rPr lang="en-US" sz="1600"/>
            <a:t>Provider support activities</a:t>
          </a:r>
        </a:p>
      </dgm:t>
    </dgm:pt>
    <dgm:pt modelId="{332499DF-E353-45F6-91E7-1045EAEADAE9}" type="parTrans" cxnId="{3A43AD01-C3FC-48BA-BDE9-8512B6A78487}">
      <dgm:prSet/>
      <dgm:spPr/>
      <dgm:t>
        <a:bodyPr/>
        <a:lstStyle/>
        <a:p>
          <a:endParaRPr lang="en-US"/>
        </a:p>
      </dgm:t>
    </dgm:pt>
    <dgm:pt modelId="{DAC09E90-380E-4732-A418-DA8B2BF7394F}" type="sibTrans" cxnId="{3A43AD01-C3FC-48BA-BDE9-8512B6A78487}">
      <dgm:prSet/>
      <dgm:spPr/>
      <dgm:t>
        <a:bodyPr/>
        <a:lstStyle/>
        <a:p>
          <a:endParaRPr lang="en-US"/>
        </a:p>
      </dgm:t>
    </dgm:pt>
    <dgm:pt modelId="{F9603499-DB00-45B0-88F7-B1449002A885}">
      <dgm:prSet custT="1"/>
      <dgm:spPr/>
      <dgm:t>
        <a:bodyPr/>
        <a:lstStyle/>
        <a:p>
          <a:pPr algn="l"/>
          <a:r>
            <a:rPr lang="en-US" sz="1600"/>
            <a:t>Care management coordination</a:t>
          </a:r>
        </a:p>
      </dgm:t>
    </dgm:pt>
    <dgm:pt modelId="{1A863210-9D16-40E4-802A-1E5C546054CB}" type="parTrans" cxnId="{A15051FB-471D-46E8-B9FB-AE1464BDBD5E}">
      <dgm:prSet/>
      <dgm:spPr/>
      <dgm:t>
        <a:bodyPr/>
        <a:lstStyle/>
        <a:p>
          <a:endParaRPr lang="en-US"/>
        </a:p>
      </dgm:t>
    </dgm:pt>
    <dgm:pt modelId="{C1D87B32-84BD-49F0-BBEC-00FF5720409A}" type="sibTrans" cxnId="{A15051FB-471D-46E8-B9FB-AE1464BDBD5E}">
      <dgm:prSet/>
      <dgm:spPr/>
      <dgm:t>
        <a:bodyPr/>
        <a:lstStyle/>
        <a:p>
          <a:endParaRPr lang="en-US"/>
        </a:p>
      </dgm:t>
    </dgm:pt>
    <dgm:pt modelId="{0F740744-7F8F-4D81-AA27-F4B21C199A18}">
      <dgm:prSet custT="1"/>
      <dgm:spPr/>
      <dgm:t>
        <a:bodyPr/>
        <a:lstStyle/>
        <a:p>
          <a:pPr algn="l"/>
          <a:r>
            <a:rPr lang="en-US" sz="1600"/>
            <a:t>Quality improvement processes</a:t>
          </a:r>
        </a:p>
      </dgm:t>
    </dgm:pt>
    <dgm:pt modelId="{AA2DBB3F-B4D2-42FE-8810-F534A6B7716C}" type="parTrans" cxnId="{B699D8E4-7297-429D-A407-B0FD103A255C}">
      <dgm:prSet/>
      <dgm:spPr/>
      <dgm:t>
        <a:bodyPr/>
        <a:lstStyle/>
        <a:p>
          <a:endParaRPr lang="en-US"/>
        </a:p>
      </dgm:t>
    </dgm:pt>
    <dgm:pt modelId="{C05153DB-8977-4985-9F07-6D0AF8E46F33}" type="sibTrans" cxnId="{B699D8E4-7297-429D-A407-B0FD103A255C}">
      <dgm:prSet/>
      <dgm:spPr/>
      <dgm:t>
        <a:bodyPr/>
        <a:lstStyle/>
        <a:p>
          <a:endParaRPr lang="en-US"/>
        </a:p>
      </dgm:t>
    </dgm:pt>
    <dgm:pt modelId="{3D9EA279-09E6-4179-B82F-1DE1772B926F}">
      <dgm:prSet custT="1"/>
      <dgm:spPr/>
      <dgm:t>
        <a:bodyPr/>
        <a:lstStyle/>
        <a:p>
          <a:pPr algn="l"/>
          <a:r>
            <a:rPr lang="en-US" sz="1600"/>
            <a:t>Data analytics.</a:t>
          </a:r>
        </a:p>
      </dgm:t>
    </dgm:pt>
    <dgm:pt modelId="{572EB6B5-F148-49A3-B246-605A40140E47}" type="parTrans" cxnId="{2999899D-2D15-4DCE-8455-F73AA138B4D3}">
      <dgm:prSet/>
      <dgm:spPr/>
      <dgm:t>
        <a:bodyPr/>
        <a:lstStyle/>
        <a:p>
          <a:endParaRPr lang="en-US"/>
        </a:p>
      </dgm:t>
    </dgm:pt>
    <dgm:pt modelId="{6E6820A6-6301-4414-B5E1-BFB4DD0748E3}" type="sibTrans" cxnId="{2999899D-2D15-4DCE-8455-F73AA138B4D3}">
      <dgm:prSet/>
      <dgm:spPr/>
      <dgm:t>
        <a:bodyPr/>
        <a:lstStyle/>
        <a:p>
          <a:endParaRPr lang="en-US"/>
        </a:p>
      </dgm:t>
    </dgm:pt>
    <dgm:pt modelId="{FDF341C5-D081-49E7-A085-9FF9C9ACF907}">
      <dgm:prSet/>
      <dgm:spPr>
        <a:solidFill>
          <a:schemeClr val="accent1"/>
        </a:solidFill>
      </dgm:spPr>
      <dgm:t>
        <a:bodyPr/>
        <a:lstStyle/>
        <a:p>
          <a:pPr algn="ctr">
            <a:buNone/>
          </a:pPr>
          <a:r>
            <a:rPr lang="en-US" b="1"/>
            <a:t>National Scan of Administrative Services Organization (ASO) Models</a:t>
          </a:r>
        </a:p>
      </dgm:t>
    </dgm:pt>
    <dgm:pt modelId="{20BF58DD-C6D9-4502-A046-FB02E38608C0}" type="parTrans" cxnId="{041192C4-B98B-4ABA-9F94-B31DB4C15CEF}">
      <dgm:prSet/>
      <dgm:spPr/>
      <dgm:t>
        <a:bodyPr/>
        <a:lstStyle/>
        <a:p>
          <a:endParaRPr lang="en-US"/>
        </a:p>
      </dgm:t>
    </dgm:pt>
    <dgm:pt modelId="{D2BA7940-D3D7-4F01-A5DC-DD9DF5AEC7F6}" type="sibTrans" cxnId="{041192C4-B98B-4ABA-9F94-B31DB4C15CEF}">
      <dgm:prSet/>
      <dgm:spPr/>
      <dgm:t>
        <a:bodyPr/>
        <a:lstStyle/>
        <a:p>
          <a:endParaRPr lang="en-US"/>
        </a:p>
      </dgm:t>
    </dgm:pt>
    <dgm:pt modelId="{ECEC1BC6-E2AA-40C4-B9D0-850ECD67960A}">
      <dgm:prSet/>
      <dgm:spPr>
        <a:solidFill>
          <a:schemeClr val="accent1"/>
        </a:solidFill>
      </dgm:spPr>
      <dgm:t>
        <a:bodyPr/>
        <a:lstStyle/>
        <a:p>
          <a:pPr algn="l">
            <a:buNone/>
          </a:pPr>
          <a:r>
            <a:rPr lang="en-US" b="1"/>
            <a:t>Reviewed</a:t>
          </a:r>
          <a:r>
            <a:rPr lang="en-US"/>
            <a:t>:</a:t>
          </a:r>
        </a:p>
      </dgm:t>
    </dgm:pt>
    <dgm:pt modelId="{8765EC10-4A2A-4F48-8669-FBB04BEE1DC5}" type="parTrans" cxnId="{D8D8B72E-EF5F-4604-98DC-99AAC5149CEC}">
      <dgm:prSet/>
      <dgm:spPr/>
      <dgm:t>
        <a:bodyPr/>
        <a:lstStyle/>
        <a:p>
          <a:endParaRPr lang="en-US"/>
        </a:p>
      </dgm:t>
    </dgm:pt>
    <dgm:pt modelId="{D8E45AFB-7F7F-47FE-9B77-3AC5384466E9}" type="sibTrans" cxnId="{D8D8B72E-EF5F-4604-98DC-99AAC5149CEC}">
      <dgm:prSet/>
      <dgm:spPr/>
      <dgm:t>
        <a:bodyPr/>
        <a:lstStyle/>
        <a:p>
          <a:endParaRPr lang="en-US"/>
        </a:p>
      </dgm:t>
    </dgm:pt>
    <dgm:pt modelId="{6FD8EA9B-9149-4E3D-B23F-618CD8AC40E0}">
      <dgm:prSet/>
      <dgm:spPr>
        <a:solidFill>
          <a:schemeClr val="accent1"/>
        </a:solidFill>
      </dgm:spPr>
      <dgm:t>
        <a:bodyPr/>
        <a:lstStyle/>
        <a:p>
          <a:pPr algn="l">
            <a:buNone/>
          </a:pPr>
          <a:r>
            <a:rPr lang="en-US" b="1"/>
            <a:t>Key Findings:</a:t>
          </a:r>
        </a:p>
      </dgm:t>
    </dgm:pt>
    <dgm:pt modelId="{5077B78E-C02D-4353-8D57-448C98D45159}" type="parTrans" cxnId="{A9AFFF08-5082-4954-8F52-141A74B27B7D}">
      <dgm:prSet/>
      <dgm:spPr/>
      <dgm:t>
        <a:bodyPr/>
        <a:lstStyle/>
        <a:p>
          <a:endParaRPr lang="en-US"/>
        </a:p>
      </dgm:t>
    </dgm:pt>
    <dgm:pt modelId="{F639B843-8EFC-41A9-BF6A-B5EE2DD29496}" type="sibTrans" cxnId="{A9AFFF08-5082-4954-8F52-141A74B27B7D}">
      <dgm:prSet/>
      <dgm:spPr/>
      <dgm:t>
        <a:bodyPr/>
        <a:lstStyle/>
        <a:p>
          <a:endParaRPr lang="en-US"/>
        </a:p>
      </dgm:t>
    </dgm:pt>
    <dgm:pt modelId="{116C779B-C685-44EB-8C00-D1FD0827C546}">
      <dgm:prSet/>
      <dgm:spPr>
        <a:solidFill>
          <a:schemeClr val="accent1"/>
        </a:solidFill>
      </dgm:spPr>
      <dgm:t>
        <a:bodyPr/>
        <a:lstStyle/>
        <a:p>
          <a:pPr algn="l">
            <a:buFont typeface="Arial" panose="020B0604020202020204" pitchFamily="34" charset="0"/>
            <a:buChar char="•"/>
          </a:pPr>
          <a:r>
            <a:rPr lang="en-US" dirty="0"/>
            <a:t>No single ASO model for a whole program.</a:t>
          </a:r>
        </a:p>
      </dgm:t>
    </dgm:pt>
    <dgm:pt modelId="{0BD7C5CB-1B3A-472B-A54C-DF987EDC0C11}" type="parTrans" cxnId="{DB5BE21E-9CA4-4F2B-B1ED-2B3B60CA5721}">
      <dgm:prSet/>
      <dgm:spPr/>
      <dgm:t>
        <a:bodyPr/>
        <a:lstStyle/>
        <a:p>
          <a:endParaRPr lang="en-US"/>
        </a:p>
      </dgm:t>
    </dgm:pt>
    <dgm:pt modelId="{E4CA0DC6-D96B-470D-98BB-B7EFBCA205B5}" type="sibTrans" cxnId="{DB5BE21E-9CA4-4F2B-B1ED-2B3B60CA5721}">
      <dgm:prSet/>
      <dgm:spPr/>
      <dgm:t>
        <a:bodyPr/>
        <a:lstStyle/>
        <a:p>
          <a:endParaRPr lang="en-US"/>
        </a:p>
      </dgm:t>
    </dgm:pt>
    <dgm:pt modelId="{27B7B84F-3040-465C-BF4C-85E08B6F8DD6}">
      <dgm:prSet/>
      <dgm:spPr>
        <a:solidFill>
          <a:schemeClr val="accent1"/>
        </a:solidFill>
      </dgm:spPr>
      <dgm:t>
        <a:bodyPr/>
        <a:lstStyle/>
        <a:p>
          <a:pPr algn="l">
            <a:buFont typeface="Arial" panose="020B0604020202020204" pitchFamily="34" charset="0"/>
            <a:buChar char="•"/>
          </a:pPr>
          <a:r>
            <a:rPr lang="en-US"/>
            <a:t>Behavioral Health service most common under and ASO.</a:t>
          </a:r>
        </a:p>
      </dgm:t>
    </dgm:pt>
    <dgm:pt modelId="{C22D17D0-9ED0-44CC-909E-FA3F9417E370}" type="parTrans" cxnId="{863FBEB7-FEA0-4C4F-B59E-78954CDD4BA0}">
      <dgm:prSet/>
      <dgm:spPr/>
      <dgm:t>
        <a:bodyPr/>
        <a:lstStyle/>
        <a:p>
          <a:endParaRPr lang="en-US"/>
        </a:p>
      </dgm:t>
    </dgm:pt>
    <dgm:pt modelId="{DF4D9DF5-D99D-4659-9DDD-5608891FD896}" type="sibTrans" cxnId="{863FBEB7-FEA0-4C4F-B59E-78954CDD4BA0}">
      <dgm:prSet/>
      <dgm:spPr/>
      <dgm:t>
        <a:bodyPr/>
        <a:lstStyle/>
        <a:p>
          <a:endParaRPr lang="en-US"/>
        </a:p>
      </dgm:t>
    </dgm:pt>
    <dgm:pt modelId="{BF4218EC-2940-48F2-AE5E-8E5B73D353A4}">
      <dgm:prSet/>
      <dgm:spPr>
        <a:solidFill>
          <a:schemeClr val="accent1"/>
        </a:solidFill>
      </dgm:spPr>
      <dgm:t>
        <a:bodyPr/>
        <a:lstStyle/>
        <a:p>
          <a:pPr algn="l">
            <a:buFont typeface="Arial" panose="020B0604020202020204" pitchFamily="34" charset="0"/>
            <a:buChar char="•"/>
          </a:pPr>
          <a:r>
            <a:rPr lang="en-US"/>
            <a:t>Functions vary.</a:t>
          </a:r>
        </a:p>
      </dgm:t>
    </dgm:pt>
    <dgm:pt modelId="{0656C9A7-687B-465C-B2C8-C4269FB128F1}" type="parTrans" cxnId="{4B9A0E56-3502-40EC-A779-F3F1A42A61DB}">
      <dgm:prSet/>
      <dgm:spPr/>
      <dgm:t>
        <a:bodyPr/>
        <a:lstStyle/>
        <a:p>
          <a:endParaRPr lang="en-US"/>
        </a:p>
      </dgm:t>
    </dgm:pt>
    <dgm:pt modelId="{D88769DE-E4F8-49D3-882F-1C3C9BFBC2D6}" type="sibTrans" cxnId="{4B9A0E56-3502-40EC-A779-F3F1A42A61DB}">
      <dgm:prSet/>
      <dgm:spPr/>
      <dgm:t>
        <a:bodyPr/>
        <a:lstStyle/>
        <a:p>
          <a:endParaRPr lang="en-US"/>
        </a:p>
      </dgm:t>
    </dgm:pt>
    <dgm:pt modelId="{83CFCE06-4B1A-4170-95F6-4A4DF3D7B4CB}">
      <dgm:prSet/>
      <dgm:spPr>
        <a:solidFill>
          <a:schemeClr val="accent1"/>
        </a:solidFill>
      </dgm:spPr>
      <dgm:t>
        <a:bodyPr/>
        <a:lstStyle/>
        <a:p>
          <a:pPr algn="l">
            <a:buFont typeface="Arial" panose="020B0604020202020204" pitchFamily="34" charset="0"/>
            <a:buChar char="•"/>
          </a:pPr>
          <a:r>
            <a:rPr lang="en-US"/>
            <a:t>Tribal involvement varies.</a:t>
          </a:r>
        </a:p>
      </dgm:t>
    </dgm:pt>
    <dgm:pt modelId="{7478CB83-53EB-4943-A269-B540289AC94E}" type="parTrans" cxnId="{A50AFF74-CB95-4821-B710-58EA3D214CCA}">
      <dgm:prSet/>
      <dgm:spPr/>
      <dgm:t>
        <a:bodyPr/>
        <a:lstStyle/>
        <a:p>
          <a:endParaRPr lang="en-US"/>
        </a:p>
      </dgm:t>
    </dgm:pt>
    <dgm:pt modelId="{CA666601-9ACB-4955-8167-C5CF42272614}" type="sibTrans" cxnId="{A50AFF74-CB95-4821-B710-58EA3D214CCA}">
      <dgm:prSet/>
      <dgm:spPr/>
      <dgm:t>
        <a:bodyPr/>
        <a:lstStyle/>
        <a:p>
          <a:endParaRPr lang="en-US"/>
        </a:p>
      </dgm:t>
    </dgm:pt>
    <dgm:pt modelId="{866577D3-6396-4830-A9CE-B315CF4F7F50}">
      <dgm:prSet/>
      <dgm:spPr>
        <a:solidFill>
          <a:schemeClr val="accent1"/>
        </a:solidFill>
      </dgm:spPr>
      <dgm:t>
        <a:bodyPr/>
        <a:lstStyle/>
        <a:p>
          <a:pPr algn="l">
            <a:buFont typeface="Arial" panose="020B0604020202020204" pitchFamily="34" charset="0"/>
            <a:buChar char="•"/>
          </a:pPr>
          <a:r>
            <a:rPr lang="en-US"/>
            <a:t>Supports phased implementation.</a:t>
          </a:r>
        </a:p>
      </dgm:t>
    </dgm:pt>
    <dgm:pt modelId="{4D6C4CC0-687C-44C8-8ECB-347097345618}" type="parTrans" cxnId="{F77559B8-912C-4760-86CC-2C2D9A7A26F7}">
      <dgm:prSet/>
      <dgm:spPr/>
      <dgm:t>
        <a:bodyPr/>
        <a:lstStyle/>
        <a:p>
          <a:endParaRPr lang="en-US"/>
        </a:p>
      </dgm:t>
    </dgm:pt>
    <dgm:pt modelId="{77118164-F94B-49EC-9251-7293C9CFA27F}" type="sibTrans" cxnId="{F77559B8-912C-4760-86CC-2C2D9A7A26F7}">
      <dgm:prSet/>
      <dgm:spPr/>
      <dgm:t>
        <a:bodyPr/>
        <a:lstStyle/>
        <a:p>
          <a:endParaRPr lang="en-US"/>
        </a:p>
      </dgm:t>
    </dgm:pt>
    <dgm:pt modelId="{AC2E791A-2561-4632-925C-84630E723608}">
      <dgm:prSet/>
      <dgm:spPr>
        <a:solidFill>
          <a:schemeClr val="accent2">
            <a:lumMod val="75000"/>
          </a:schemeClr>
        </a:solidFill>
      </dgm:spPr>
      <dgm:t>
        <a:bodyPr/>
        <a:lstStyle/>
        <a:p>
          <a:pPr algn="ctr">
            <a:buNone/>
          </a:pPr>
          <a:r>
            <a:rPr lang="en-US" sz="1600" b="1"/>
            <a:t>Legislative Review of Senate Bill 1115</a:t>
          </a:r>
        </a:p>
      </dgm:t>
    </dgm:pt>
    <dgm:pt modelId="{A1EDD3EB-67F4-4239-83A2-3AB306986636}" type="sibTrans" cxnId="{6ABA7BBD-6315-485E-B045-EF16AFBFD593}">
      <dgm:prSet/>
      <dgm:spPr/>
      <dgm:t>
        <a:bodyPr/>
        <a:lstStyle/>
        <a:p>
          <a:endParaRPr lang="en-US"/>
        </a:p>
      </dgm:t>
    </dgm:pt>
    <dgm:pt modelId="{B98D7823-A318-4147-9506-3B124FB6DA4F}" type="parTrans" cxnId="{6ABA7BBD-6315-485E-B045-EF16AFBFD593}">
      <dgm:prSet/>
      <dgm:spPr/>
      <dgm:t>
        <a:bodyPr/>
        <a:lstStyle/>
        <a:p>
          <a:endParaRPr lang="en-US"/>
        </a:p>
      </dgm:t>
    </dgm:pt>
    <dgm:pt modelId="{8A1A8DAD-386A-4152-9C03-494BB823818F}">
      <dgm:prSet custT="1"/>
      <dgm:spPr>
        <a:solidFill>
          <a:schemeClr val="accent2">
            <a:lumMod val="75000"/>
          </a:schemeClr>
        </a:solidFill>
      </dgm:spPr>
      <dgm:t>
        <a:bodyPr/>
        <a:lstStyle/>
        <a:p>
          <a:pPr algn="l">
            <a:buFont typeface="+mj-lt"/>
            <a:buAutoNum type="arabicPeriod"/>
          </a:pPr>
          <a:r>
            <a:rPr lang="en-US" sz="1800"/>
            <a:t>Program Integrity </a:t>
          </a:r>
        </a:p>
      </dgm:t>
    </dgm:pt>
    <dgm:pt modelId="{8892AF06-6264-4B81-A2EA-D78636477220}" type="sibTrans" cxnId="{C92B342A-356D-4E9E-961B-DD4A57789EB2}">
      <dgm:prSet/>
      <dgm:spPr/>
      <dgm:t>
        <a:bodyPr/>
        <a:lstStyle/>
        <a:p>
          <a:endParaRPr lang="en-US"/>
        </a:p>
      </dgm:t>
    </dgm:pt>
    <dgm:pt modelId="{0F958160-0CA8-4B07-AC00-493B3428E04C}" type="parTrans" cxnId="{C92B342A-356D-4E9E-961B-DD4A57789EB2}">
      <dgm:prSet/>
      <dgm:spPr/>
      <dgm:t>
        <a:bodyPr/>
        <a:lstStyle/>
        <a:p>
          <a:endParaRPr lang="en-US"/>
        </a:p>
      </dgm:t>
    </dgm:pt>
    <dgm:pt modelId="{F30D91E2-0D0F-4A86-8321-3E0A1E8A33AE}">
      <dgm:prSet custT="1"/>
      <dgm:spPr>
        <a:solidFill>
          <a:schemeClr val="accent2">
            <a:lumMod val="75000"/>
          </a:schemeClr>
        </a:solidFill>
      </dgm:spPr>
      <dgm:t>
        <a:bodyPr/>
        <a:lstStyle/>
        <a:p>
          <a:pPr algn="l">
            <a:buFont typeface="+mj-lt"/>
            <a:buAutoNum type="arabicPeriod"/>
          </a:pPr>
          <a:r>
            <a:rPr lang="en-US" sz="1800"/>
            <a:t>Data Analytics</a:t>
          </a:r>
        </a:p>
      </dgm:t>
    </dgm:pt>
    <dgm:pt modelId="{2070A624-E456-4E87-9849-C2E1BD638006}" type="sibTrans" cxnId="{0BFCEC83-DE9E-4D3D-B4E1-81B5373F24D1}">
      <dgm:prSet/>
      <dgm:spPr/>
      <dgm:t>
        <a:bodyPr/>
        <a:lstStyle/>
        <a:p>
          <a:endParaRPr lang="en-US"/>
        </a:p>
      </dgm:t>
    </dgm:pt>
    <dgm:pt modelId="{5B1C0014-EF79-4CCB-A186-9A0C322422DC}" type="parTrans" cxnId="{0BFCEC83-DE9E-4D3D-B4E1-81B5373F24D1}">
      <dgm:prSet/>
      <dgm:spPr/>
      <dgm:t>
        <a:bodyPr/>
        <a:lstStyle/>
        <a:p>
          <a:endParaRPr lang="en-US"/>
        </a:p>
      </dgm:t>
    </dgm:pt>
    <dgm:pt modelId="{33F1239E-9A82-4DE2-9183-0AA2EC257264}">
      <dgm:prSet custT="1"/>
      <dgm:spPr>
        <a:solidFill>
          <a:schemeClr val="accent2">
            <a:lumMod val="75000"/>
          </a:schemeClr>
        </a:solidFill>
      </dgm:spPr>
      <dgm:t>
        <a:bodyPr/>
        <a:lstStyle/>
        <a:p>
          <a:pPr algn="l">
            <a:buFont typeface="+mj-lt"/>
            <a:buAutoNum type="arabicPeriod"/>
          </a:pPr>
          <a:r>
            <a:rPr lang="en-US" sz="1800"/>
            <a:t>Provider Support</a:t>
          </a:r>
        </a:p>
      </dgm:t>
    </dgm:pt>
    <dgm:pt modelId="{29BD3E4B-6AB8-4FD1-A3CA-8D81B2631A6A}" type="sibTrans" cxnId="{066F1D3A-D427-43D6-8C3D-22E56E89F840}">
      <dgm:prSet/>
      <dgm:spPr/>
      <dgm:t>
        <a:bodyPr/>
        <a:lstStyle/>
        <a:p>
          <a:endParaRPr lang="en-US"/>
        </a:p>
      </dgm:t>
    </dgm:pt>
    <dgm:pt modelId="{00078A81-1F86-47A4-BF6F-1F4FF9BA15BB}" type="parTrans" cxnId="{066F1D3A-D427-43D6-8C3D-22E56E89F840}">
      <dgm:prSet/>
      <dgm:spPr/>
      <dgm:t>
        <a:bodyPr/>
        <a:lstStyle/>
        <a:p>
          <a:endParaRPr lang="en-US"/>
        </a:p>
      </dgm:t>
    </dgm:pt>
    <dgm:pt modelId="{BDAE42D0-B610-4E01-8713-0507AF9D8680}">
      <dgm:prSet custT="1"/>
      <dgm:spPr>
        <a:solidFill>
          <a:schemeClr val="accent2">
            <a:lumMod val="75000"/>
          </a:schemeClr>
        </a:solidFill>
      </dgm:spPr>
      <dgm:t>
        <a:bodyPr/>
        <a:lstStyle/>
        <a:p>
          <a:pPr algn="l">
            <a:buFont typeface="+mj-lt"/>
            <a:buAutoNum type="arabicPeriod"/>
          </a:pPr>
          <a:r>
            <a:rPr lang="en-US" sz="1800"/>
            <a:t>Quality Improvement</a:t>
          </a:r>
        </a:p>
      </dgm:t>
    </dgm:pt>
    <dgm:pt modelId="{7B6CB8D0-5505-46F1-B5C0-E4F45F01E8D1}" type="sibTrans" cxnId="{59503A2C-66BE-487B-BD39-8080CF9F0625}">
      <dgm:prSet/>
      <dgm:spPr/>
      <dgm:t>
        <a:bodyPr/>
        <a:lstStyle/>
        <a:p>
          <a:endParaRPr lang="en-US"/>
        </a:p>
      </dgm:t>
    </dgm:pt>
    <dgm:pt modelId="{B60C7B6B-D249-49E5-AA15-0F001385A0D4}" type="parTrans" cxnId="{59503A2C-66BE-487B-BD39-8080CF9F0625}">
      <dgm:prSet/>
      <dgm:spPr/>
      <dgm:t>
        <a:bodyPr/>
        <a:lstStyle/>
        <a:p>
          <a:endParaRPr lang="en-US"/>
        </a:p>
      </dgm:t>
    </dgm:pt>
    <dgm:pt modelId="{23C6A8BB-B508-49E9-80EB-4515D35CB4E6}">
      <dgm:prSet custT="1"/>
      <dgm:spPr>
        <a:solidFill>
          <a:schemeClr val="accent2">
            <a:lumMod val="75000"/>
          </a:schemeClr>
        </a:solidFill>
      </dgm:spPr>
      <dgm:t>
        <a:bodyPr/>
        <a:lstStyle/>
        <a:p>
          <a:pPr algn="l">
            <a:buFont typeface="+mj-lt"/>
            <a:buAutoNum type="arabicPeriod"/>
          </a:pPr>
          <a:r>
            <a:rPr lang="en-US" sz="1800"/>
            <a:t>Care Management</a:t>
          </a:r>
        </a:p>
      </dgm:t>
    </dgm:pt>
    <dgm:pt modelId="{A625700D-1947-4AC5-AFFD-78613E00DDAC}" type="sibTrans" cxnId="{1CE06472-680F-4989-82F6-624BFA7D2DD8}">
      <dgm:prSet/>
      <dgm:spPr/>
      <dgm:t>
        <a:bodyPr/>
        <a:lstStyle/>
        <a:p>
          <a:endParaRPr lang="en-US"/>
        </a:p>
      </dgm:t>
    </dgm:pt>
    <dgm:pt modelId="{E25BFB26-0FDC-42C4-9A64-A8F9C24E7109}" type="parTrans" cxnId="{1CE06472-680F-4989-82F6-624BFA7D2DD8}">
      <dgm:prSet/>
      <dgm:spPr/>
      <dgm:t>
        <a:bodyPr/>
        <a:lstStyle/>
        <a:p>
          <a:endParaRPr lang="en-US"/>
        </a:p>
      </dgm:t>
    </dgm:pt>
    <dgm:pt modelId="{61301DE4-2C0B-4B36-83ED-287AC2EB9E70}">
      <dgm:prSet custT="1"/>
      <dgm:spPr>
        <a:solidFill>
          <a:schemeClr val="accent2">
            <a:lumMod val="75000"/>
          </a:schemeClr>
        </a:solidFill>
      </dgm:spPr>
      <dgm:t>
        <a:bodyPr/>
        <a:lstStyle/>
        <a:p>
          <a:pPr algn="l">
            <a:buFont typeface="+mj-lt"/>
            <a:buAutoNum type="arabicPeriod"/>
          </a:pPr>
          <a:r>
            <a:rPr lang="en-US" sz="1800"/>
            <a:t>Claims Payment </a:t>
          </a:r>
        </a:p>
      </dgm:t>
    </dgm:pt>
    <dgm:pt modelId="{B59C98AC-DF88-423F-8ECE-2ED5A8D2F285}" type="sibTrans" cxnId="{5D404344-5FA0-4980-B986-6A7A330C103A}">
      <dgm:prSet/>
      <dgm:spPr/>
      <dgm:t>
        <a:bodyPr/>
        <a:lstStyle/>
        <a:p>
          <a:endParaRPr lang="en-US"/>
        </a:p>
      </dgm:t>
    </dgm:pt>
    <dgm:pt modelId="{788C286F-757B-43F8-9B4B-F94D1BED0EA5}" type="parTrans" cxnId="{5D404344-5FA0-4980-B986-6A7A330C103A}">
      <dgm:prSet/>
      <dgm:spPr/>
      <dgm:t>
        <a:bodyPr/>
        <a:lstStyle/>
        <a:p>
          <a:endParaRPr lang="en-US"/>
        </a:p>
      </dgm:t>
    </dgm:pt>
    <dgm:pt modelId="{8895A2B2-11AE-4A93-8275-651D6EA579F5}">
      <dgm:prSet/>
      <dgm:spPr>
        <a:solidFill>
          <a:schemeClr val="accent1"/>
        </a:solidFill>
      </dgm:spPr>
      <dgm:t>
        <a:bodyPr/>
        <a:lstStyle/>
        <a:p>
          <a:pPr algn="ctr">
            <a:buNone/>
          </a:pPr>
          <a:r>
            <a:rPr lang="en-US" b="1" i="0"/>
            <a:t>Alaska</a:t>
          </a:r>
          <a:r>
            <a:rPr lang="en-US" b="0" i="0"/>
            <a:t> </a:t>
          </a:r>
          <a:endParaRPr lang="en-US"/>
        </a:p>
      </dgm:t>
    </dgm:pt>
    <dgm:pt modelId="{15B4F821-1238-48D8-9BA7-40CE4E15F6B2}" type="parTrans" cxnId="{49B52591-7608-481E-81D3-819EB29F41FC}">
      <dgm:prSet/>
      <dgm:spPr/>
      <dgm:t>
        <a:bodyPr/>
        <a:lstStyle/>
        <a:p>
          <a:endParaRPr lang="en-US"/>
        </a:p>
      </dgm:t>
    </dgm:pt>
    <dgm:pt modelId="{CD83425D-C591-427A-B516-9B1629A0603B}" type="sibTrans" cxnId="{49B52591-7608-481E-81D3-819EB29F41FC}">
      <dgm:prSet/>
      <dgm:spPr/>
      <dgm:t>
        <a:bodyPr/>
        <a:lstStyle/>
        <a:p>
          <a:endParaRPr lang="en-US"/>
        </a:p>
      </dgm:t>
    </dgm:pt>
    <dgm:pt modelId="{72760CEF-74C9-4158-B1C7-D2202F3EBF9B}">
      <dgm:prSet/>
      <dgm:spPr>
        <a:solidFill>
          <a:schemeClr val="accent1"/>
        </a:solidFill>
      </dgm:spPr>
      <dgm:t>
        <a:bodyPr/>
        <a:lstStyle/>
        <a:p>
          <a:pPr algn="ctr">
            <a:buNone/>
          </a:pPr>
          <a:r>
            <a:rPr lang="en-US" b="1" i="0"/>
            <a:t>New Mexico</a:t>
          </a:r>
          <a:r>
            <a:rPr lang="en-US" b="0" i="0"/>
            <a:t> </a:t>
          </a:r>
        </a:p>
      </dgm:t>
    </dgm:pt>
    <dgm:pt modelId="{9E676F88-1EEB-45F6-80B4-56F5D4DD36D7}" type="parTrans" cxnId="{E4427C69-A836-49F2-AD91-6F512A48D189}">
      <dgm:prSet/>
      <dgm:spPr/>
      <dgm:t>
        <a:bodyPr/>
        <a:lstStyle/>
        <a:p>
          <a:endParaRPr lang="en-US"/>
        </a:p>
      </dgm:t>
    </dgm:pt>
    <dgm:pt modelId="{12DE3A6E-1100-4EBB-A5AB-BC5D94A17741}" type="sibTrans" cxnId="{E4427C69-A836-49F2-AD91-6F512A48D189}">
      <dgm:prSet/>
      <dgm:spPr/>
      <dgm:t>
        <a:bodyPr/>
        <a:lstStyle/>
        <a:p>
          <a:endParaRPr lang="en-US"/>
        </a:p>
      </dgm:t>
    </dgm:pt>
    <dgm:pt modelId="{194C13CF-C64F-4B61-A297-019F6FC202DD}">
      <dgm:prSet/>
      <dgm:spPr>
        <a:solidFill>
          <a:schemeClr val="accent1"/>
        </a:solidFill>
      </dgm:spPr>
      <dgm:t>
        <a:bodyPr/>
        <a:lstStyle/>
        <a:p>
          <a:pPr algn="ctr">
            <a:buNone/>
          </a:pPr>
          <a:r>
            <a:rPr lang="en-US" b="1" i="0"/>
            <a:t>Oklahoma</a:t>
          </a:r>
          <a:r>
            <a:rPr lang="en-US" b="0" i="0"/>
            <a:t> </a:t>
          </a:r>
        </a:p>
      </dgm:t>
    </dgm:pt>
    <dgm:pt modelId="{08AA7A03-2606-4A6E-91C0-D13FC3F6E4F7}" type="parTrans" cxnId="{17F9A24A-29E3-43C2-A6FB-DEF660CF3535}">
      <dgm:prSet/>
      <dgm:spPr/>
      <dgm:t>
        <a:bodyPr/>
        <a:lstStyle/>
        <a:p>
          <a:endParaRPr lang="en-US"/>
        </a:p>
      </dgm:t>
    </dgm:pt>
    <dgm:pt modelId="{3B292997-8644-45B1-8D21-8F101F40748B}" type="sibTrans" cxnId="{17F9A24A-29E3-43C2-A6FB-DEF660CF3535}">
      <dgm:prSet/>
      <dgm:spPr/>
      <dgm:t>
        <a:bodyPr/>
        <a:lstStyle/>
        <a:p>
          <a:endParaRPr lang="en-US"/>
        </a:p>
      </dgm:t>
    </dgm:pt>
    <dgm:pt modelId="{FFE6FBDD-D538-410F-824D-4315BB76E179}">
      <dgm:prSet/>
      <dgm:spPr>
        <a:solidFill>
          <a:schemeClr val="accent1"/>
        </a:solidFill>
      </dgm:spPr>
      <dgm:t>
        <a:bodyPr/>
        <a:lstStyle/>
        <a:p>
          <a:pPr algn="ctr">
            <a:buNone/>
          </a:pPr>
          <a:r>
            <a:rPr lang="en-US" b="1" i="0"/>
            <a:t>South Dakota</a:t>
          </a:r>
          <a:r>
            <a:rPr lang="en-US" b="0" i="0"/>
            <a:t> </a:t>
          </a:r>
        </a:p>
      </dgm:t>
    </dgm:pt>
    <dgm:pt modelId="{908C0273-24BE-4590-B703-F22C7F94C5D4}" type="parTrans" cxnId="{63C8EAF7-A8C0-41E7-9300-FEE02CBCA7B2}">
      <dgm:prSet/>
      <dgm:spPr/>
      <dgm:t>
        <a:bodyPr/>
        <a:lstStyle/>
        <a:p>
          <a:endParaRPr lang="en-US"/>
        </a:p>
      </dgm:t>
    </dgm:pt>
    <dgm:pt modelId="{9384CE71-8B21-444E-B571-A70C9BE738A0}" type="sibTrans" cxnId="{63C8EAF7-A8C0-41E7-9300-FEE02CBCA7B2}">
      <dgm:prSet/>
      <dgm:spPr/>
      <dgm:t>
        <a:bodyPr/>
        <a:lstStyle/>
        <a:p>
          <a:endParaRPr lang="en-US"/>
        </a:p>
      </dgm:t>
    </dgm:pt>
    <dgm:pt modelId="{B62893DA-4AF2-46E2-83A1-721CC6E47220}">
      <dgm:prSet/>
      <dgm:spPr>
        <a:solidFill>
          <a:schemeClr val="accent1"/>
        </a:solidFill>
      </dgm:spPr>
      <dgm:t>
        <a:bodyPr/>
        <a:lstStyle/>
        <a:p>
          <a:pPr algn="ctr">
            <a:buNone/>
          </a:pPr>
          <a:r>
            <a:rPr lang="en-US" b="1" i="0"/>
            <a:t>Montana</a:t>
          </a:r>
          <a:r>
            <a:rPr lang="en-US" b="0" i="0"/>
            <a:t> </a:t>
          </a:r>
        </a:p>
      </dgm:t>
    </dgm:pt>
    <dgm:pt modelId="{67FAF0A1-4178-4EA1-98BD-5D5A73DD21E4}" type="parTrans" cxnId="{FB66EF2C-A238-4050-9DB6-C84360C23FC9}">
      <dgm:prSet/>
      <dgm:spPr/>
      <dgm:t>
        <a:bodyPr/>
        <a:lstStyle/>
        <a:p>
          <a:endParaRPr lang="en-US"/>
        </a:p>
      </dgm:t>
    </dgm:pt>
    <dgm:pt modelId="{6244152C-F3D9-4E26-9330-6AD2FDACE051}" type="sibTrans" cxnId="{FB66EF2C-A238-4050-9DB6-C84360C23FC9}">
      <dgm:prSet/>
      <dgm:spPr/>
      <dgm:t>
        <a:bodyPr/>
        <a:lstStyle/>
        <a:p>
          <a:endParaRPr lang="en-US"/>
        </a:p>
      </dgm:t>
    </dgm:pt>
    <dgm:pt modelId="{F02B67EA-0553-4238-82B9-112350445957}">
      <dgm:prSet/>
      <dgm:spPr>
        <a:solidFill>
          <a:schemeClr val="accent1"/>
        </a:solidFill>
      </dgm:spPr>
      <dgm:t>
        <a:bodyPr/>
        <a:lstStyle/>
        <a:p>
          <a:pPr algn="ctr">
            <a:buNone/>
          </a:pPr>
          <a:r>
            <a:rPr lang="en-US" b="1" i="0"/>
            <a:t>North Dakota</a:t>
          </a:r>
          <a:r>
            <a:rPr lang="en-US" b="0" i="0"/>
            <a:t> </a:t>
          </a:r>
        </a:p>
      </dgm:t>
    </dgm:pt>
    <dgm:pt modelId="{249C7882-28A3-48A8-977C-AFE280E9D652}" type="parTrans" cxnId="{F427091A-34B1-4868-861A-CB423372359C}">
      <dgm:prSet/>
      <dgm:spPr/>
      <dgm:t>
        <a:bodyPr/>
        <a:lstStyle/>
        <a:p>
          <a:endParaRPr lang="en-US"/>
        </a:p>
      </dgm:t>
    </dgm:pt>
    <dgm:pt modelId="{BA7F73D2-95EB-42A1-979C-B3386084EAC5}" type="sibTrans" cxnId="{F427091A-34B1-4868-861A-CB423372359C}">
      <dgm:prSet/>
      <dgm:spPr/>
      <dgm:t>
        <a:bodyPr/>
        <a:lstStyle/>
        <a:p>
          <a:endParaRPr lang="en-US"/>
        </a:p>
      </dgm:t>
    </dgm:pt>
    <dgm:pt modelId="{924EB84F-5F9E-41AF-A3AD-39CAD0DAEB5A}">
      <dgm:prSet/>
      <dgm:spPr>
        <a:solidFill>
          <a:schemeClr val="accent1"/>
        </a:solidFill>
      </dgm:spPr>
      <dgm:t>
        <a:bodyPr/>
        <a:lstStyle/>
        <a:p>
          <a:pPr algn="ctr">
            <a:buNone/>
          </a:pPr>
          <a:r>
            <a:rPr lang="en-US" b="1" i="0"/>
            <a:t>Washington</a:t>
          </a:r>
          <a:r>
            <a:rPr lang="en-US" b="0" i="0"/>
            <a:t> </a:t>
          </a:r>
        </a:p>
      </dgm:t>
    </dgm:pt>
    <dgm:pt modelId="{E2611C50-4587-4D89-8296-37133D418121}" type="parTrans" cxnId="{CB5F37A8-2372-4820-91C6-8F445B58C50F}">
      <dgm:prSet/>
      <dgm:spPr/>
      <dgm:t>
        <a:bodyPr/>
        <a:lstStyle/>
        <a:p>
          <a:endParaRPr lang="en-US"/>
        </a:p>
      </dgm:t>
    </dgm:pt>
    <dgm:pt modelId="{0A630767-B8B8-4DAD-B646-4768EB5FF223}" type="sibTrans" cxnId="{CB5F37A8-2372-4820-91C6-8F445B58C50F}">
      <dgm:prSet/>
      <dgm:spPr/>
      <dgm:t>
        <a:bodyPr/>
        <a:lstStyle/>
        <a:p>
          <a:endParaRPr lang="en-US"/>
        </a:p>
      </dgm:t>
    </dgm:pt>
    <dgm:pt modelId="{BE4D60F6-2F3A-481D-AFC9-EAD22BCDC79D}">
      <dgm:prSet/>
      <dgm:spPr>
        <a:solidFill>
          <a:schemeClr val="accent1"/>
        </a:solidFill>
      </dgm:spPr>
      <dgm:t>
        <a:bodyPr/>
        <a:lstStyle/>
        <a:p>
          <a:pPr algn="ctr">
            <a:buNone/>
          </a:pPr>
          <a:r>
            <a:rPr lang="en-US" b="1" i="0" dirty="0"/>
            <a:t>Oregon</a:t>
          </a:r>
          <a:endParaRPr lang="en-US" b="0" i="0" dirty="0"/>
        </a:p>
      </dgm:t>
    </dgm:pt>
    <dgm:pt modelId="{6E4E5DD4-3AF4-4EBF-9520-F438292C0B23}" type="parTrans" cxnId="{3756B5DE-B5B2-406A-BF01-D2F8E4439190}">
      <dgm:prSet/>
      <dgm:spPr/>
      <dgm:t>
        <a:bodyPr/>
        <a:lstStyle/>
        <a:p>
          <a:endParaRPr lang="en-US"/>
        </a:p>
      </dgm:t>
    </dgm:pt>
    <dgm:pt modelId="{4F85A8DE-A2EA-4587-A27B-44098859BE2F}" type="sibTrans" cxnId="{3756B5DE-B5B2-406A-BF01-D2F8E4439190}">
      <dgm:prSet/>
      <dgm:spPr/>
      <dgm:t>
        <a:bodyPr/>
        <a:lstStyle/>
        <a:p>
          <a:endParaRPr lang="en-US"/>
        </a:p>
      </dgm:t>
    </dgm:pt>
    <dgm:pt modelId="{3E234ECC-C403-47AB-80E8-273528D5C8EA}">
      <dgm:prSet/>
      <dgm:spPr>
        <a:solidFill>
          <a:schemeClr val="accent1"/>
        </a:solidFill>
      </dgm:spPr>
      <dgm:t>
        <a:bodyPr/>
        <a:lstStyle/>
        <a:p>
          <a:pPr algn="ctr">
            <a:buNone/>
          </a:pPr>
          <a:r>
            <a:rPr lang="en-US" b="1" i="0"/>
            <a:t>Michigan</a:t>
          </a:r>
          <a:r>
            <a:rPr lang="en-US" b="0" i="0"/>
            <a:t> </a:t>
          </a:r>
        </a:p>
      </dgm:t>
    </dgm:pt>
    <dgm:pt modelId="{94BED65B-D9E6-4AFD-B0BF-057879D755C1}" type="parTrans" cxnId="{1958308E-3F77-4F35-AE92-7C06FCA53DBE}">
      <dgm:prSet/>
      <dgm:spPr/>
      <dgm:t>
        <a:bodyPr/>
        <a:lstStyle/>
        <a:p>
          <a:endParaRPr lang="en-US"/>
        </a:p>
      </dgm:t>
    </dgm:pt>
    <dgm:pt modelId="{4616FA77-0A8F-4306-B149-8F58CC1E063D}" type="sibTrans" cxnId="{1958308E-3F77-4F35-AE92-7C06FCA53DBE}">
      <dgm:prSet/>
      <dgm:spPr/>
      <dgm:t>
        <a:bodyPr/>
        <a:lstStyle/>
        <a:p>
          <a:endParaRPr lang="en-US"/>
        </a:p>
      </dgm:t>
    </dgm:pt>
    <dgm:pt modelId="{6B942E15-8212-4596-B5BA-A886CEBDF445}">
      <dgm:prSet/>
      <dgm:spPr>
        <a:solidFill>
          <a:schemeClr val="accent1"/>
        </a:solidFill>
      </dgm:spPr>
      <dgm:t>
        <a:bodyPr/>
        <a:lstStyle/>
        <a:p>
          <a:pPr algn="ctr">
            <a:buNone/>
          </a:pPr>
          <a:r>
            <a:rPr lang="en-US" b="1" i="0"/>
            <a:t>Wyoming</a:t>
          </a:r>
          <a:r>
            <a:rPr lang="en-US" b="0" i="0"/>
            <a:t> </a:t>
          </a:r>
        </a:p>
      </dgm:t>
    </dgm:pt>
    <dgm:pt modelId="{4CD22E55-F217-4AE0-8ED7-8EB0CC29B044}" type="parTrans" cxnId="{DB1021BD-8676-4F96-B7CC-0563C33EF0DA}">
      <dgm:prSet/>
      <dgm:spPr/>
      <dgm:t>
        <a:bodyPr/>
        <a:lstStyle/>
        <a:p>
          <a:endParaRPr lang="en-US"/>
        </a:p>
      </dgm:t>
    </dgm:pt>
    <dgm:pt modelId="{C76602B6-6C12-412C-84E3-CC72959EEBF1}" type="sibTrans" cxnId="{DB1021BD-8676-4F96-B7CC-0563C33EF0DA}">
      <dgm:prSet/>
      <dgm:spPr/>
      <dgm:t>
        <a:bodyPr/>
        <a:lstStyle/>
        <a:p>
          <a:endParaRPr lang="en-US"/>
        </a:p>
      </dgm:t>
    </dgm:pt>
    <dgm:pt modelId="{CEF32F59-0F78-4928-822D-019FE3C48E4E}" type="pres">
      <dgm:prSet presAssocID="{3A92D7DE-5BAA-452E-AC44-C84A8C25BF3C}" presName="Name0" presStyleCnt="0">
        <dgm:presLayoutVars>
          <dgm:dir/>
          <dgm:resizeHandles val="exact"/>
        </dgm:presLayoutVars>
      </dgm:prSet>
      <dgm:spPr/>
    </dgm:pt>
    <dgm:pt modelId="{E32185F8-0C4D-4ED3-B003-5B4BFAAA08E2}" type="pres">
      <dgm:prSet presAssocID="{AC2E791A-2561-4632-925C-84630E723608}" presName="node" presStyleLbl="node1" presStyleIdx="0" presStyleCnt="3">
        <dgm:presLayoutVars>
          <dgm:bulletEnabled val="1"/>
        </dgm:presLayoutVars>
      </dgm:prSet>
      <dgm:spPr/>
    </dgm:pt>
    <dgm:pt modelId="{0B591CF3-7959-41BA-9473-ED4FEC15CD6A}" type="pres">
      <dgm:prSet presAssocID="{A1EDD3EB-67F4-4239-83A2-3AB306986636}" presName="sibTrans" presStyleLbl="sibTrans2D1" presStyleIdx="0" presStyleCnt="2"/>
      <dgm:spPr/>
    </dgm:pt>
    <dgm:pt modelId="{2A7643E8-B607-4809-889D-6442C5C8288A}" type="pres">
      <dgm:prSet presAssocID="{A1EDD3EB-67F4-4239-83A2-3AB306986636}" presName="connectorText" presStyleLbl="sibTrans2D1" presStyleIdx="0" presStyleCnt="2"/>
      <dgm:spPr/>
    </dgm:pt>
    <dgm:pt modelId="{1E9EBF2B-58FE-43F5-AAA1-3202BB17A851}" type="pres">
      <dgm:prSet presAssocID="{5A8DD0B6-442B-45F1-A934-0B07480EFBB9}" presName="node" presStyleLbl="node1" presStyleIdx="1" presStyleCnt="3" custLinFactNeighborX="0" custLinFactNeighborY="528">
        <dgm:presLayoutVars>
          <dgm:bulletEnabled val="1"/>
        </dgm:presLayoutVars>
      </dgm:prSet>
      <dgm:spPr/>
    </dgm:pt>
    <dgm:pt modelId="{DF6047F4-922D-4BFF-BC7C-24EF3ED387D3}" type="pres">
      <dgm:prSet presAssocID="{4162773C-4E20-4C5C-84BA-F103416F483A}" presName="sibTrans" presStyleLbl="sibTrans2D1" presStyleIdx="1" presStyleCnt="2"/>
      <dgm:spPr/>
    </dgm:pt>
    <dgm:pt modelId="{E683968E-79CA-4AD0-8295-4F54713BEA48}" type="pres">
      <dgm:prSet presAssocID="{4162773C-4E20-4C5C-84BA-F103416F483A}" presName="connectorText" presStyleLbl="sibTrans2D1" presStyleIdx="1" presStyleCnt="2"/>
      <dgm:spPr/>
    </dgm:pt>
    <dgm:pt modelId="{EA136647-BE1C-456C-B1FE-FFD6A4F88285}" type="pres">
      <dgm:prSet presAssocID="{FDF341C5-D081-49E7-A085-9FF9C9ACF907}" presName="node" presStyleLbl="node1" presStyleIdx="2" presStyleCnt="3">
        <dgm:presLayoutVars>
          <dgm:bulletEnabled val="1"/>
        </dgm:presLayoutVars>
      </dgm:prSet>
      <dgm:spPr/>
    </dgm:pt>
  </dgm:ptLst>
  <dgm:cxnLst>
    <dgm:cxn modelId="{52B71800-5508-431B-B958-2337922B5528}" type="presOf" srcId="{72760CEF-74C9-4158-B1C7-D2202F3EBF9B}" destId="{EA136647-BE1C-456C-B1FE-FFD6A4F88285}" srcOrd="0" destOrd="3" presId="urn:microsoft.com/office/officeart/2005/8/layout/process1"/>
    <dgm:cxn modelId="{3A43AD01-C3FC-48BA-BDE9-8512B6A78487}" srcId="{5A8DD0B6-442B-45F1-A934-0B07480EFBB9}" destId="{564373B8-B505-483D-8BCA-C5A49DAF285E}" srcOrd="4" destOrd="0" parTransId="{332499DF-E353-45F6-91E7-1045EAEADAE9}" sibTransId="{DAC09E90-380E-4732-A418-DA8B2BF7394F}"/>
    <dgm:cxn modelId="{2C353705-701F-452B-A56B-AB3174E6C49C}" type="presOf" srcId="{788636C1-2617-477F-84CD-88ECCEC109BB}" destId="{1E9EBF2B-58FE-43F5-AAA1-3202BB17A851}" srcOrd="0" destOrd="3" presId="urn:microsoft.com/office/officeart/2005/8/layout/process1"/>
    <dgm:cxn modelId="{F64B9A08-465B-4B1B-8522-927518351CF2}" type="presOf" srcId="{8A1A8DAD-386A-4152-9C03-494BB823818F}" destId="{E32185F8-0C4D-4ED3-B003-5B4BFAAA08E2}" srcOrd="0" destOrd="1" presId="urn:microsoft.com/office/officeart/2005/8/layout/process1"/>
    <dgm:cxn modelId="{A9AFFF08-5082-4954-8F52-141A74B27B7D}" srcId="{FDF341C5-D081-49E7-A085-9FF9C9ACF907}" destId="{6FD8EA9B-9149-4E3D-B23F-618CD8AC40E0}" srcOrd="1" destOrd="0" parTransId="{5077B78E-C02D-4353-8D57-448C98D45159}" sibTransId="{F639B843-8EFC-41A9-BF6A-B5EE2DD29496}"/>
    <dgm:cxn modelId="{F7022A13-0CA1-4611-A766-EEA00FFE868F}" type="presOf" srcId="{3E234ECC-C403-47AB-80E8-273528D5C8EA}" destId="{EA136647-BE1C-456C-B1FE-FFD6A4F88285}" srcOrd="0" destOrd="11" presId="urn:microsoft.com/office/officeart/2005/8/layout/process1"/>
    <dgm:cxn modelId="{804F2419-8C0E-421D-AC5C-BF7A8C6DB557}" srcId="{5A8DD0B6-442B-45F1-A934-0B07480EFBB9}" destId="{D09F148D-4325-4EA7-9BBC-0260D7030D40}" srcOrd="3" destOrd="0" parTransId="{3F1B5285-FF5D-4310-918F-6008E659B055}" sibTransId="{6AB6053E-1F54-4680-B60D-A7A03F796713}"/>
    <dgm:cxn modelId="{F427091A-34B1-4868-861A-CB423372359C}" srcId="{ECEC1BC6-E2AA-40C4-B9D0-850ECD67960A}" destId="{F02B67EA-0553-4238-82B9-112350445957}" srcOrd="5" destOrd="0" parTransId="{249C7882-28A3-48A8-977C-AFE280E9D652}" sibTransId="{BA7F73D2-95EB-42A1-979C-B3386084EAC5}"/>
    <dgm:cxn modelId="{DB5BE21E-9CA4-4F2B-B1ED-2B3B60CA5721}" srcId="{FDF341C5-D081-49E7-A085-9FF9C9ACF907}" destId="{116C779B-C685-44EB-8C00-D1FD0827C546}" srcOrd="2" destOrd="0" parTransId="{0BD7C5CB-1B3A-472B-A54C-DF987EDC0C11}" sibTransId="{E4CA0DC6-D96B-470D-98BB-B7EFBCA205B5}"/>
    <dgm:cxn modelId="{D07DD720-4735-46FD-AC5B-69030F82323E}" type="presOf" srcId="{8895A2B2-11AE-4A93-8275-651D6EA579F5}" destId="{EA136647-BE1C-456C-B1FE-FFD6A4F88285}" srcOrd="0" destOrd="2" presId="urn:microsoft.com/office/officeart/2005/8/layout/process1"/>
    <dgm:cxn modelId="{7F008624-3CC2-4504-BD92-85BFC4BE87F7}" srcId="{5A8DD0B6-442B-45F1-A934-0B07480EFBB9}" destId="{788636C1-2617-477F-84CD-88ECCEC109BB}" srcOrd="2" destOrd="0" parTransId="{2D343CA6-1918-4D95-85C6-7D76683519FD}" sibTransId="{97E765BC-366D-48E4-84E8-C3AADB4E2E39}"/>
    <dgm:cxn modelId="{C92B342A-356D-4E9E-961B-DD4A57789EB2}" srcId="{AC2E791A-2561-4632-925C-84630E723608}" destId="{8A1A8DAD-386A-4152-9C03-494BB823818F}" srcOrd="0" destOrd="0" parTransId="{0F958160-0CA8-4B07-AC00-493B3428E04C}" sibTransId="{8892AF06-6264-4B81-A2EA-D78636477220}"/>
    <dgm:cxn modelId="{59503A2C-66BE-487B-BD39-8080CF9F0625}" srcId="{AC2E791A-2561-4632-925C-84630E723608}" destId="{BDAE42D0-B610-4E01-8713-0507AF9D8680}" srcOrd="3" destOrd="0" parTransId="{B60C7B6B-D249-49E5-AA15-0F001385A0D4}" sibTransId="{7B6CB8D0-5505-46F1-B5C0-E4F45F01E8D1}"/>
    <dgm:cxn modelId="{FB66EF2C-A238-4050-9DB6-C84360C23FC9}" srcId="{ECEC1BC6-E2AA-40C4-B9D0-850ECD67960A}" destId="{B62893DA-4AF2-46E2-83A1-721CC6E47220}" srcOrd="4" destOrd="0" parTransId="{67FAF0A1-4178-4EA1-98BD-5D5A73DD21E4}" sibTransId="{6244152C-F3D9-4E26-9330-6AD2FDACE051}"/>
    <dgm:cxn modelId="{32CA942D-557C-4943-9E5E-1120C8376813}" type="presOf" srcId="{FFE6FBDD-D538-410F-824D-4315BB76E179}" destId="{EA136647-BE1C-456C-B1FE-FFD6A4F88285}" srcOrd="0" destOrd="5" presId="urn:microsoft.com/office/officeart/2005/8/layout/process1"/>
    <dgm:cxn modelId="{D8D8B72E-EF5F-4604-98DC-99AAC5149CEC}" srcId="{FDF341C5-D081-49E7-A085-9FF9C9ACF907}" destId="{ECEC1BC6-E2AA-40C4-B9D0-850ECD67960A}" srcOrd="0" destOrd="0" parTransId="{8765EC10-4A2A-4F48-8669-FBB04BEE1DC5}" sibTransId="{D8E45AFB-7F7F-47FE-9B77-3AC5384466E9}"/>
    <dgm:cxn modelId="{D59FA637-EB42-4894-892E-F7E1AE07E133}" type="presOf" srcId="{15A626C9-9D45-4163-87F8-6470F21F9A94}" destId="{1E9EBF2B-58FE-43F5-AAA1-3202BB17A851}" srcOrd="0" destOrd="1" presId="urn:microsoft.com/office/officeart/2005/8/layout/process1"/>
    <dgm:cxn modelId="{066F1D3A-D427-43D6-8C3D-22E56E89F840}" srcId="{AC2E791A-2561-4632-925C-84630E723608}" destId="{33F1239E-9A82-4DE2-9183-0AA2EC257264}" srcOrd="2" destOrd="0" parTransId="{00078A81-1F86-47A4-BF6F-1F4FF9BA15BB}" sibTransId="{29BD3E4B-6AB8-4FD1-A3CA-8D81B2631A6A}"/>
    <dgm:cxn modelId="{198F645F-DA9F-4BDE-8FA5-907B87D3D017}" type="presOf" srcId="{3A92D7DE-5BAA-452E-AC44-C84A8C25BF3C}" destId="{CEF32F59-0F78-4928-822D-019FE3C48E4E}" srcOrd="0" destOrd="0" presId="urn:microsoft.com/office/officeart/2005/8/layout/process1"/>
    <dgm:cxn modelId="{5D404344-5FA0-4980-B986-6A7A330C103A}" srcId="{AC2E791A-2561-4632-925C-84630E723608}" destId="{61301DE4-2C0B-4B36-83ED-287AC2EB9E70}" srcOrd="5" destOrd="0" parTransId="{788C286F-757B-43F8-9B4B-F94D1BED0EA5}" sibTransId="{B59C98AC-DF88-423F-8ECE-2ED5A8D2F285}"/>
    <dgm:cxn modelId="{D1FB1649-D993-4B43-94C0-8B3515F7C356}" type="presOf" srcId="{4162773C-4E20-4C5C-84BA-F103416F483A}" destId="{DF6047F4-922D-4BFF-BC7C-24EF3ED387D3}" srcOrd="0" destOrd="0" presId="urn:microsoft.com/office/officeart/2005/8/layout/process1"/>
    <dgm:cxn modelId="{E4427C69-A836-49F2-AD91-6F512A48D189}" srcId="{ECEC1BC6-E2AA-40C4-B9D0-850ECD67960A}" destId="{72760CEF-74C9-4158-B1C7-D2202F3EBF9B}" srcOrd="1" destOrd="0" parTransId="{9E676F88-1EEB-45F6-80B4-56F5D4DD36D7}" sibTransId="{12DE3A6E-1100-4EBB-A5AB-BC5D94A17741}"/>
    <dgm:cxn modelId="{6C37BE69-043A-4C05-9D4C-B22CE550059D}" type="presOf" srcId="{924EB84F-5F9E-41AF-A3AD-39CAD0DAEB5A}" destId="{EA136647-BE1C-456C-B1FE-FFD6A4F88285}" srcOrd="0" destOrd="9" presId="urn:microsoft.com/office/officeart/2005/8/layout/process1"/>
    <dgm:cxn modelId="{99E8804A-3CA4-4E08-9A47-0546082D0D40}" type="presOf" srcId="{564373B8-B505-483D-8BCA-C5A49DAF285E}" destId="{1E9EBF2B-58FE-43F5-AAA1-3202BB17A851}" srcOrd="0" destOrd="5" presId="urn:microsoft.com/office/officeart/2005/8/layout/process1"/>
    <dgm:cxn modelId="{17F9A24A-29E3-43C2-A6FB-DEF660CF3535}" srcId="{ECEC1BC6-E2AA-40C4-B9D0-850ECD67960A}" destId="{194C13CF-C64F-4B61-A297-019F6FC202DD}" srcOrd="2" destOrd="0" parTransId="{08AA7A03-2606-4A6E-91C0-D13FC3F6E4F7}" sibTransId="{3B292997-8644-45B1-8D21-8F101F40748B}"/>
    <dgm:cxn modelId="{E536D66E-9CEC-4326-B38F-7AD9D70F012C}" type="presOf" srcId="{866577D3-6396-4830-A9CE-B315CF4F7F50}" destId="{EA136647-BE1C-456C-B1FE-FFD6A4F88285}" srcOrd="0" destOrd="17" presId="urn:microsoft.com/office/officeart/2005/8/layout/process1"/>
    <dgm:cxn modelId="{1CE06472-680F-4989-82F6-624BFA7D2DD8}" srcId="{AC2E791A-2561-4632-925C-84630E723608}" destId="{23C6A8BB-B508-49E9-80EB-4515D35CB4E6}" srcOrd="4" destOrd="0" parTransId="{E25BFB26-0FDC-42C4-9A64-A8F9C24E7109}" sibTransId="{A625700D-1947-4AC5-AFFD-78613E00DDAC}"/>
    <dgm:cxn modelId="{A50AFF74-CB95-4821-B710-58EA3D214CCA}" srcId="{FDF341C5-D081-49E7-A085-9FF9C9ACF907}" destId="{83CFCE06-4B1A-4170-95F6-4A4DF3D7B4CB}" srcOrd="5" destOrd="0" parTransId="{7478CB83-53EB-4943-A269-B540289AC94E}" sibTransId="{CA666601-9ACB-4955-8167-C5CF42272614}"/>
    <dgm:cxn modelId="{6AE48D75-0F2F-428C-86E2-5A6FB53E9259}" type="presOf" srcId="{D09F148D-4325-4EA7-9BBC-0260D7030D40}" destId="{1E9EBF2B-58FE-43F5-AAA1-3202BB17A851}" srcOrd="0" destOrd="4" presId="urn:microsoft.com/office/officeart/2005/8/layout/process1"/>
    <dgm:cxn modelId="{4B9A0E56-3502-40EC-A779-F3F1A42A61DB}" srcId="{FDF341C5-D081-49E7-A085-9FF9C9ACF907}" destId="{BF4218EC-2940-48F2-AE5E-8E5B73D353A4}" srcOrd="4" destOrd="0" parTransId="{0656C9A7-687B-465C-B2C8-C4269FB128F1}" sibTransId="{D88769DE-E4F8-49D3-882F-1C3C9BFBC2D6}"/>
    <dgm:cxn modelId="{E8573D57-0C13-46C7-B478-304CB75EF9B8}" type="presOf" srcId="{A1EDD3EB-67F4-4239-83A2-3AB306986636}" destId="{2A7643E8-B607-4809-889D-6442C5C8288A}" srcOrd="1" destOrd="0" presId="urn:microsoft.com/office/officeart/2005/8/layout/process1"/>
    <dgm:cxn modelId="{104CD67E-14B2-45B9-AD4C-02CB28704BF7}" type="presOf" srcId="{23C6A8BB-B508-49E9-80EB-4515D35CB4E6}" destId="{E32185F8-0C4D-4ED3-B003-5B4BFAAA08E2}" srcOrd="0" destOrd="5" presId="urn:microsoft.com/office/officeart/2005/8/layout/process1"/>
    <dgm:cxn modelId="{E6C19A7F-4758-4D46-B536-7AF8FCF09DCA}" type="presOf" srcId="{B8194930-06B5-4D40-B348-076559C9E0BA}" destId="{1E9EBF2B-58FE-43F5-AAA1-3202BB17A851}" srcOrd="0" destOrd="2" presId="urn:microsoft.com/office/officeart/2005/8/layout/process1"/>
    <dgm:cxn modelId="{0BFCEC83-DE9E-4D3D-B4E1-81B5373F24D1}" srcId="{AC2E791A-2561-4632-925C-84630E723608}" destId="{F30D91E2-0D0F-4A86-8321-3E0A1E8A33AE}" srcOrd="1" destOrd="0" parTransId="{5B1C0014-EF79-4CCB-A186-9A0C322422DC}" sibTransId="{2070A624-E456-4E87-9849-C2E1BD638006}"/>
    <dgm:cxn modelId="{E3DF7286-6045-48FF-AEE0-F29319BCA3A6}" type="presOf" srcId="{33F1239E-9A82-4DE2-9183-0AA2EC257264}" destId="{E32185F8-0C4D-4ED3-B003-5B4BFAAA08E2}" srcOrd="0" destOrd="3" presId="urn:microsoft.com/office/officeart/2005/8/layout/process1"/>
    <dgm:cxn modelId="{29D9E188-5AD5-43A1-8BDD-B85AC8E66251}" type="presOf" srcId="{83CFCE06-4B1A-4170-95F6-4A4DF3D7B4CB}" destId="{EA136647-BE1C-456C-B1FE-FFD6A4F88285}" srcOrd="0" destOrd="16" presId="urn:microsoft.com/office/officeart/2005/8/layout/process1"/>
    <dgm:cxn modelId="{3DB3B589-F573-449C-9F14-4176688F427D}" type="presOf" srcId="{4162773C-4E20-4C5C-84BA-F103416F483A}" destId="{E683968E-79CA-4AD0-8295-4F54713BEA48}" srcOrd="1" destOrd="0" presId="urn:microsoft.com/office/officeart/2005/8/layout/process1"/>
    <dgm:cxn modelId="{1958308E-3F77-4F35-AE92-7C06FCA53DBE}" srcId="{ECEC1BC6-E2AA-40C4-B9D0-850ECD67960A}" destId="{3E234ECC-C403-47AB-80E8-273528D5C8EA}" srcOrd="9" destOrd="0" parTransId="{94BED65B-D9E6-4AFD-B0BF-057879D755C1}" sibTransId="{4616FA77-0A8F-4306-B149-8F58CC1E063D}"/>
    <dgm:cxn modelId="{80149790-7CEF-4176-9408-49A6A55FA0FF}" type="presOf" srcId="{BF4218EC-2940-48F2-AE5E-8E5B73D353A4}" destId="{EA136647-BE1C-456C-B1FE-FFD6A4F88285}" srcOrd="0" destOrd="15" presId="urn:microsoft.com/office/officeart/2005/8/layout/process1"/>
    <dgm:cxn modelId="{49B52591-7608-481E-81D3-819EB29F41FC}" srcId="{ECEC1BC6-E2AA-40C4-B9D0-850ECD67960A}" destId="{8895A2B2-11AE-4A93-8275-651D6EA579F5}" srcOrd="0" destOrd="0" parTransId="{15B4F821-1238-48D8-9BA7-40CE4E15F6B2}" sibTransId="{CD83425D-C591-427A-B516-9B1629A0603B}"/>
    <dgm:cxn modelId="{327C5397-ACB5-4C99-AD54-DCDD93C32AB4}" type="presOf" srcId="{A1EDD3EB-67F4-4239-83A2-3AB306986636}" destId="{0B591CF3-7959-41BA-9473-ED4FEC15CD6A}" srcOrd="0" destOrd="0" presId="urn:microsoft.com/office/officeart/2005/8/layout/process1"/>
    <dgm:cxn modelId="{2999899D-2D15-4DCE-8455-F73AA138B4D3}" srcId="{5A8DD0B6-442B-45F1-A934-0B07480EFBB9}" destId="{3D9EA279-09E6-4179-B82F-1DE1772B926F}" srcOrd="7" destOrd="0" parTransId="{572EB6B5-F148-49A3-B246-605A40140E47}" sibTransId="{6E6820A6-6301-4414-B5E1-BFB4DD0748E3}"/>
    <dgm:cxn modelId="{9473C2A1-7DA1-4F1C-894E-6A57D5CFD1F9}" type="presOf" srcId="{0F740744-7F8F-4D81-AA27-F4B21C199A18}" destId="{1E9EBF2B-58FE-43F5-AAA1-3202BB17A851}" srcOrd="0" destOrd="7" presId="urn:microsoft.com/office/officeart/2005/8/layout/process1"/>
    <dgm:cxn modelId="{1E8302A5-4765-408E-8089-55FCB728641D}" type="presOf" srcId="{AC2E791A-2561-4632-925C-84630E723608}" destId="{E32185F8-0C4D-4ED3-B003-5B4BFAAA08E2}" srcOrd="0" destOrd="0" presId="urn:microsoft.com/office/officeart/2005/8/layout/process1"/>
    <dgm:cxn modelId="{045341A6-B28E-44F8-A587-FF0BE645F3D2}" type="presOf" srcId="{116C779B-C685-44EB-8C00-D1FD0827C546}" destId="{EA136647-BE1C-456C-B1FE-FFD6A4F88285}" srcOrd="0" destOrd="13" presId="urn:microsoft.com/office/officeart/2005/8/layout/process1"/>
    <dgm:cxn modelId="{64A69BA7-C732-4DB6-80F5-487792CF0564}" srcId="{5A8DD0B6-442B-45F1-A934-0B07480EFBB9}" destId="{B8194930-06B5-4D40-B348-076559C9E0BA}" srcOrd="1" destOrd="0" parTransId="{529D61D9-5BAA-4FAE-A98F-25AFBDB6F73F}" sibTransId="{5EC9E9FA-3EAC-4E2E-99CB-4EE73F77FD1B}"/>
    <dgm:cxn modelId="{CB5F37A8-2372-4820-91C6-8F445B58C50F}" srcId="{ECEC1BC6-E2AA-40C4-B9D0-850ECD67960A}" destId="{924EB84F-5F9E-41AF-A3AD-39CAD0DAEB5A}" srcOrd="7" destOrd="0" parTransId="{E2611C50-4587-4D89-8296-37133D418121}" sibTransId="{0A630767-B8B8-4DAD-B646-4768EB5FF223}"/>
    <dgm:cxn modelId="{32A1D5A8-9BDF-4097-B160-5E4AE85A8D09}" type="presOf" srcId="{ECEC1BC6-E2AA-40C4-B9D0-850ECD67960A}" destId="{EA136647-BE1C-456C-B1FE-FFD6A4F88285}" srcOrd="0" destOrd="1" presId="urn:microsoft.com/office/officeart/2005/8/layout/process1"/>
    <dgm:cxn modelId="{27B51DAB-025A-409B-AE6F-4C07E5F9D1B0}" type="presOf" srcId="{6FD8EA9B-9149-4E3D-B23F-618CD8AC40E0}" destId="{EA136647-BE1C-456C-B1FE-FFD6A4F88285}" srcOrd="0" destOrd="12" presId="urn:microsoft.com/office/officeart/2005/8/layout/process1"/>
    <dgm:cxn modelId="{863FBEB7-FEA0-4C4F-B59E-78954CDD4BA0}" srcId="{FDF341C5-D081-49E7-A085-9FF9C9ACF907}" destId="{27B7B84F-3040-465C-BF4C-85E08B6F8DD6}" srcOrd="3" destOrd="0" parTransId="{C22D17D0-9ED0-44CC-909E-FA3F9417E370}" sibTransId="{DF4D9DF5-D99D-4659-9DDD-5608891FD896}"/>
    <dgm:cxn modelId="{9348D7B7-F573-440A-A53D-6139A5C178B9}" type="presOf" srcId="{B62893DA-4AF2-46E2-83A1-721CC6E47220}" destId="{EA136647-BE1C-456C-B1FE-FFD6A4F88285}" srcOrd="0" destOrd="6" presId="urn:microsoft.com/office/officeart/2005/8/layout/process1"/>
    <dgm:cxn modelId="{F77559B8-912C-4760-86CC-2C2D9A7A26F7}" srcId="{FDF341C5-D081-49E7-A085-9FF9C9ACF907}" destId="{866577D3-6396-4830-A9CE-B315CF4F7F50}" srcOrd="6" destOrd="0" parTransId="{4D6C4CC0-687C-44C8-8ECB-347097345618}" sibTransId="{77118164-F94B-49EC-9251-7293C9CFA27F}"/>
    <dgm:cxn modelId="{DB1021BD-8676-4F96-B7CC-0563C33EF0DA}" srcId="{ECEC1BC6-E2AA-40C4-B9D0-850ECD67960A}" destId="{6B942E15-8212-4596-B5BA-A886CEBDF445}" srcOrd="6" destOrd="0" parTransId="{4CD22E55-F217-4AE0-8ED7-8EB0CC29B044}" sibTransId="{C76602B6-6C12-412C-84E3-CC72959EEBF1}"/>
    <dgm:cxn modelId="{6ABA7BBD-6315-485E-B045-EF16AFBFD593}" srcId="{3A92D7DE-5BAA-452E-AC44-C84A8C25BF3C}" destId="{AC2E791A-2561-4632-925C-84630E723608}" srcOrd="0" destOrd="0" parTransId="{B98D7823-A318-4147-9506-3B124FB6DA4F}" sibTransId="{A1EDD3EB-67F4-4239-83A2-3AB306986636}"/>
    <dgm:cxn modelId="{686ECCC0-0C82-47AE-B6DD-7E3C2BC2B90D}" type="presOf" srcId="{61301DE4-2C0B-4B36-83ED-287AC2EB9E70}" destId="{E32185F8-0C4D-4ED3-B003-5B4BFAAA08E2}" srcOrd="0" destOrd="6" presId="urn:microsoft.com/office/officeart/2005/8/layout/process1"/>
    <dgm:cxn modelId="{041192C4-B98B-4ABA-9F94-B31DB4C15CEF}" srcId="{3A92D7DE-5BAA-452E-AC44-C84A8C25BF3C}" destId="{FDF341C5-D081-49E7-A085-9FF9C9ACF907}" srcOrd="2" destOrd="0" parTransId="{20BF58DD-C6D9-4502-A046-FB02E38608C0}" sibTransId="{D2BA7940-D3D7-4F01-A5DC-DD9DF5AEC7F6}"/>
    <dgm:cxn modelId="{0736B6CC-8E4A-4C2A-9263-6FC4D7B3AAD4}" type="presOf" srcId="{FDF341C5-D081-49E7-A085-9FF9C9ACF907}" destId="{EA136647-BE1C-456C-B1FE-FFD6A4F88285}" srcOrd="0" destOrd="0" presId="urn:microsoft.com/office/officeart/2005/8/layout/process1"/>
    <dgm:cxn modelId="{15C4A5CE-B708-46E8-88D0-416F4FCDC979}" type="presOf" srcId="{BE4D60F6-2F3A-481D-AFC9-EAD22BCDC79D}" destId="{EA136647-BE1C-456C-B1FE-FFD6A4F88285}" srcOrd="0" destOrd="10" presId="urn:microsoft.com/office/officeart/2005/8/layout/process1"/>
    <dgm:cxn modelId="{940A61D7-1BED-4BE9-B8BF-A5F77784B67B}" srcId="{3A92D7DE-5BAA-452E-AC44-C84A8C25BF3C}" destId="{5A8DD0B6-442B-45F1-A934-0B07480EFBB9}" srcOrd="1" destOrd="0" parTransId="{0FF20B4C-E1F2-45DF-B857-74C86C0C4F4C}" sibTransId="{4162773C-4E20-4C5C-84BA-F103416F483A}"/>
    <dgm:cxn modelId="{F37E84D7-D26C-4BAE-AEB7-9CB9860B62D2}" type="presOf" srcId="{BDAE42D0-B610-4E01-8713-0507AF9D8680}" destId="{E32185F8-0C4D-4ED3-B003-5B4BFAAA08E2}" srcOrd="0" destOrd="4" presId="urn:microsoft.com/office/officeart/2005/8/layout/process1"/>
    <dgm:cxn modelId="{42E21DDA-F751-47CB-A736-19BC8788B2B0}" type="presOf" srcId="{5A8DD0B6-442B-45F1-A934-0B07480EFBB9}" destId="{1E9EBF2B-58FE-43F5-AAA1-3202BB17A851}" srcOrd="0" destOrd="0" presId="urn:microsoft.com/office/officeart/2005/8/layout/process1"/>
    <dgm:cxn modelId="{7A0779DA-23C5-466D-A8EB-B8009CF29471}" type="presOf" srcId="{3D9EA279-09E6-4179-B82F-1DE1772B926F}" destId="{1E9EBF2B-58FE-43F5-AAA1-3202BB17A851}" srcOrd="0" destOrd="8" presId="urn:microsoft.com/office/officeart/2005/8/layout/process1"/>
    <dgm:cxn modelId="{1034CCDB-F83A-4EEC-BC79-FE366D63B1BD}" type="presOf" srcId="{F02B67EA-0553-4238-82B9-112350445957}" destId="{EA136647-BE1C-456C-B1FE-FFD6A4F88285}" srcOrd="0" destOrd="7" presId="urn:microsoft.com/office/officeart/2005/8/layout/process1"/>
    <dgm:cxn modelId="{E064A0DC-569C-43E7-97EB-6F552B81FD24}" srcId="{5A8DD0B6-442B-45F1-A934-0B07480EFBB9}" destId="{15A626C9-9D45-4163-87F8-6470F21F9A94}" srcOrd="0" destOrd="0" parTransId="{0B255576-426F-41CF-8BBA-91F831D22886}" sibTransId="{82A6633C-02E0-481F-A7AE-D05C988FE675}"/>
    <dgm:cxn modelId="{3756B5DE-B5B2-406A-BF01-D2F8E4439190}" srcId="{ECEC1BC6-E2AA-40C4-B9D0-850ECD67960A}" destId="{BE4D60F6-2F3A-481D-AFC9-EAD22BCDC79D}" srcOrd="8" destOrd="0" parTransId="{6E4E5DD4-3AF4-4EBF-9520-F438292C0B23}" sibTransId="{4F85A8DE-A2EA-4587-A27B-44098859BE2F}"/>
    <dgm:cxn modelId="{DF5312DF-06D9-43A3-9FCF-4BFA5C7EC351}" type="presOf" srcId="{6B942E15-8212-4596-B5BA-A886CEBDF445}" destId="{EA136647-BE1C-456C-B1FE-FFD6A4F88285}" srcOrd="0" destOrd="8" presId="urn:microsoft.com/office/officeart/2005/8/layout/process1"/>
    <dgm:cxn modelId="{B699D8E4-7297-429D-A407-B0FD103A255C}" srcId="{5A8DD0B6-442B-45F1-A934-0B07480EFBB9}" destId="{0F740744-7F8F-4D81-AA27-F4B21C199A18}" srcOrd="6" destOrd="0" parTransId="{AA2DBB3F-B4D2-42FE-8810-F534A6B7716C}" sibTransId="{C05153DB-8977-4985-9F07-6D0AF8E46F33}"/>
    <dgm:cxn modelId="{A53730E5-FB91-4B78-97E2-83D7F748DA36}" type="presOf" srcId="{F9603499-DB00-45B0-88F7-B1449002A885}" destId="{1E9EBF2B-58FE-43F5-AAA1-3202BB17A851}" srcOrd="0" destOrd="6" presId="urn:microsoft.com/office/officeart/2005/8/layout/process1"/>
    <dgm:cxn modelId="{00A8B2F5-05A1-49B7-AF67-DB3654A70D49}" type="presOf" srcId="{194C13CF-C64F-4B61-A297-019F6FC202DD}" destId="{EA136647-BE1C-456C-B1FE-FFD6A4F88285}" srcOrd="0" destOrd="4" presId="urn:microsoft.com/office/officeart/2005/8/layout/process1"/>
    <dgm:cxn modelId="{63C8EAF7-A8C0-41E7-9300-FEE02CBCA7B2}" srcId="{ECEC1BC6-E2AA-40C4-B9D0-850ECD67960A}" destId="{FFE6FBDD-D538-410F-824D-4315BB76E179}" srcOrd="3" destOrd="0" parTransId="{908C0273-24BE-4590-B703-F22C7F94C5D4}" sibTransId="{9384CE71-8B21-444E-B571-A70C9BE738A0}"/>
    <dgm:cxn modelId="{A15051FB-471D-46E8-B9FB-AE1464BDBD5E}" srcId="{5A8DD0B6-442B-45F1-A934-0B07480EFBB9}" destId="{F9603499-DB00-45B0-88F7-B1449002A885}" srcOrd="5" destOrd="0" parTransId="{1A863210-9D16-40E4-802A-1E5C546054CB}" sibTransId="{C1D87B32-84BD-49F0-BBEC-00FF5720409A}"/>
    <dgm:cxn modelId="{01AAB8FB-65ED-436A-897A-722D7F22FA18}" type="presOf" srcId="{F30D91E2-0D0F-4A86-8321-3E0A1E8A33AE}" destId="{E32185F8-0C4D-4ED3-B003-5B4BFAAA08E2}" srcOrd="0" destOrd="2" presId="urn:microsoft.com/office/officeart/2005/8/layout/process1"/>
    <dgm:cxn modelId="{D8EE61FD-E480-4ABD-8AE6-573489B85ABC}" type="presOf" srcId="{27B7B84F-3040-465C-BF4C-85E08B6F8DD6}" destId="{EA136647-BE1C-456C-B1FE-FFD6A4F88285}" srcOrd="0" destOrd="14" presId="urn:microsoft.com/office/officeart/2005/8/layout/process1"/>
    <dgm:cxn modelId="{B9B0536E-451E-4AE7-B352-F4A71B430684}" type="presParOf" srcId="{CEF32F59-0F78-4928-822D-019FE3C48E4E}" destId="{E32185F8-0C4D-4ED3-B003-5B4BFAAA08E2}" srcOrd="0" destOrd="0" presId="urn:microsoft.com/office/officeart/2005/8/layout/process1"/>
    <dgm:cxn modelId="{9C06425A-3BFE-468F-9F4C-EBB2D3943121}" type="presParOf" srcId="{CEF32F59-0F78-4928-822D-019FE3C48E4E}" destId="{0B591CF3-7959-41BA-9473-ED4FEC15CD6A}" srcOrd="1" destOrd="0" presId="urn:microsoft.com/office/officeart/2005/8/layout/process1"/>
    <dgm:cxn modelId="{84835C3C-3B1B-4DE6-95A1-AD3A1F52554B}" type="presParOf" srcId="{0B591CF3-7959-41BA-9473-ED4FEC15CD6A}" destId="{2A7643E8-B607-4809-889D-6442C5C8288A}" srcOrd="0" destOrd="0" presId="urn:microsoft.com/office/officeart/2005/8/layout/process1"/>
    <dgm:cxn modelId="{2F723687-827A-4A53-B1BB-DBF59047079A}" type="presParOf" srcId="{CEF32F59-0F78-4928-822D-019FE3C48E4E}" destId="{1E9EBF2B-58FE-43F5-AAA1-3202BB17A851}" srcOrd="2" destOrd="0" presId="urn:microsoft.com/office/officeart/2005/8/layout/process1"/>
    <dgm:cxn modelId="{3F06C795-78A2-424B-A55F-837BAC87224D}" type="presParOf" srcId="{CEF32F59-0F78-4928-822D-019FE3C48E4E}" destId="{DF6047F4-922D-4BFF-BC7C-24EF3ED387D3}" srcOrd="3" destOrd="0" presId="urn:microsoft.com/office/officeart/2005/8/layout/process1"/>
    <dgm:cxn modelId="{B1099FDA-F826-49F5-AE88-6594EA48DE9A}" type="presParOf" srcId="{DF6047F4-922D-4BFF-BC7C-24EF3ED387D3}" destId="{E683968E-79CA-4AD0-8295-4F54713BEA48}" srcOrd="0" destOrd="0" presId="urn:microsoft.com/office/officeart/2005/8/layout/process1"/>
    <dgm:cxn modelId="{CA209F0F-7F39-4068-BB99-909FAC526614}" type="presParOf" srcId="{CEF32F59-0F78-4928-822D-019FE3C48E4E}" destId="{EA136647-BE1C-456C-B1FE-FFD6A4F88285}"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CBC94782-8601-401A-8087-97FE5CF7C798}"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074E4C84-4419-4083-ABA2-AEF3ED66082D}">
      <dgm:prSet/>
      <dgm:spPr/>
      <dgm:t>
        <a:bodyPr/>
        <a:lstStyle/>
        <a:p>
          <a:pPr algn="ctr"/>
          <a:r>
            <a:rPr lang="en-US" b="1"/>
            <a:t>Program Integrity</a:t>
          </a:r>
        </a:p>
        <a:p>
          <a:pPr algn="ctr"/>
          <a:r>
            <a:rPr lang="en-US"/>
            <a:t>Functions designed to prevent, detect and investigate fraud, waste, or abuse and to recover improper payments in the administration or delivery of covered services. </a:t>
          </a:r>
        </a:p>
      </dgm:t>
    </dgm:pt>
    <dgm:pt modelId="{45E7617A-B6A0-409D-8CF0-14EB8EA5DA31}" type="parTrans" cxnId="{C4539E80-F45B-4E8A-AB4F-47C2DEA10CE0}">
      <dgm:prSet/>
      <dgm:spPr/>
      <dgm:t>
        <a:bodyPr/>
        <a:lstStyle/>
        <a:p>
          <a:endParaRPr lang="en-US"/>
        </a:p>
      </dgm:t>
    </dgm:pt>
    <dgm:pt modelId="{460049F2-1E8F-4791-A2AE-637C475A83FB}" type="sibTrans" cxnId="{C4539E80-F45B-4E8A-AB4F-47C2DEA10CE0}">
      <dgm:prSet/>
      <dgm:spPr/>
      <dgm:t>
        <a:bodyPr/>
        <a:lstStyle/>
        <a:p>
          <a:endParaRPr lang="en-US"/>
        </a:p>
      </dgm:t>
    </dgm:pt>
    <dgm:pt modelId="{2B2319CE-6DE5-4D8E-B0D3-DFFDDB293466}">
      <dgm:prSet/>
      <dgm:spPr/>
      <dgm:t>
        <a:bodyPr/>
        <a:lstStyle/>
        <a:p>
          <a:r>
            <a:rPr lang="en-US" b="1"/>
            <a:t>Care management</a:t>
          </a:r>
          <a:r>
            <a:rPr lang="en-US"/>
            <a:t> </a:t>
          </a:r>
        </a:p>
        <a:p>
          <a:r>
            <a:rPr lang="en-US"/>
            <a:t>The coordination of a member's health care services to ensure medically necessary and appropriate care. </a:t>
          </a:r>
        </a:p>
      </dgm:t>
    </dgm:pt>
    <dgm:pt modelId="{09730BC3-4AB9-432C-9933-6D7DD3F990FF}" type="parTrans" cxnId="{3C858A42-E5A1-40BE-9ED9-1E5EAE98AC2B}">
      <dgm:prSet/>
      <dgm:spPr/>
      <dgm:t>
        <a:bodyPr/>
        <a:lstStyle/>
        <a:p>
          <a:endParaRPr lang="en-US"/>
        </a:p>
      </dgm:t>
    </dgm:pt>
    <dgm:pt modelId="{97B0B0DF-2B23-454E-AAF4-E965408BB592}" type="sibTrans" cxnId="{3C858A42-E5A1-40BE-9ED9-1E5EAE98AC2B}">
      <dgm:prSet/>
      <dgm:spPr/>
      <dgm:t>
        <a:bodyPr/>
        <a:lstStyle/>
        <a:p>
          <a:endParaRPr lang="en-US"/>
        </a:p>
      </dgm:t>
    </dgm:pt>
    <dgm:pt modelId="{666FD9EB-6A60-46F5-9DDA-D983BB63D1E0}">
      <dgm:prSet/>
      <dgm:spPr/>
      <dgm:t>
        <a:bodyPr/>
        <a:lstStyle/>
        <a:p>
          <a:r>
            <a:rPr lang="en-US" b="1"/>
            <a:t>Provider Support</a:t>
          </a:r>
        </a:p>
        <a:p>
          <a:r>
            <a:rPr lang="en-US"/>
            <a:t>Provider education, training, and technical assistance; assistance with claims submission and billing issues; and communication of program policies, procedures, and updates. </a:t>
          </a:r>
        </a:p>
      </dgm:t>
    </dgm:pt>
    <dgm:pt modelId="{3F4AC1D7-EA25-4296-BA5F-A852C6315072}" type="parTrans" cxnId="{6F180B4F-CB4F-4F55-8E85-9973F36A6C00}">
      <dgm:prSet/>
      <dgm:spPr/>
      <dgm:t>
        <a:bodyPr/>
        <a:lstStyle/>
        <a:p>
          <a:endParaRPr lang="en-US"/>
        </a:p>
      </dgm:t>
    </dgm:pt>
    <dgm:pt modelId="{A8862FDA-2C05-4C60-8B5A-4E083BC9ADE3}" type="sibTrans" cxnId="{6F180B4F-CB4F-4F55-8E85-9973F36A6C00}">
      <dgm:prSet/>
      <dgm:spPr/>
      <dgm:t>
        <a:bodyPr/>
        <a:lstStyle/>
        <a:p>
          <a:endParaRPr lang="en-US"/>
        </a:p>
      </dgm:t>
    </dgm:pt>
    <dgm:pt modelId="{48A2F433-AD8C-4257-B608-823DA84FBF7E}">
      <dgm:prSet/>
      <dgm:spPr/>
      <dgm:t>
        <a:bodyPr/>
        <a:lstStyle/>
        <a:p>
          <a:r>
            <a:rPr lang="en-US" b="1"/>
            <a:t>Quality Improvement</a:t>
          </a:r>
        </a:p>
        <a:p>
          <a:r>
            <a:rPr lang="en-US"/>
            <a:t>measuring, monitoring, and improving the quality, safety, and outcomes of health care services. </a:t>
          </a:r>
        </a:p>
      </dgm:t>
    </dgm:pt>
    <dgm:pt modelId="{4D7CD035-F0F4-4E5F-A54A-BDFE87A6ED14}" type="parTrans" cxnId="{008F190D-E866-4C27-845F-6663924DF5B7}">
      <dgm:prSet/>
      <dgm:spPr/>
      <dgm:t>
        <a:bodyPr/>
        <a:lstStyle/>
        <a:p>
          <a:endParaRPr lang="en-US"/>
        </a:p>
      </dgm:t>
    </dgm:pt>
    <dgm:pt modelId="{129FD9C1-46E4-43E7-B56A-9700194F6B5D}" type="sibTrans" cxnId="{008F190D-E866-4C27-845F-6663924DF5B7}">
      <dgm:prSet/>
      <dgm:spPr/>
      <dgm:t>
        <a:bodyPr/>
        <a:lstStyle/>
        <a:p>
          <a:endParaRPr lang="en-US"/>
        </a:p>
      </dgm:t>
    </dgm:pt>
    <dgm:pt modelId="{3D297280-7B82-41A4-A493-D803799CD57F}">
      <dgm:prSet/>
      <dgm:spPr/>
      <dgm:t>
        <a:bodyPr/>
        <a:lstStyle/>
        <a:p>
          <a:r>
            <a:rPr lang="en-US" b="1"/>
            <a:t>Data analytics</a:t>
          </a:r>
        </a:p>
        <a:p>
          <a:r>
            <a:rPr lang="en-US"/>
            <a:t>the collection, integration, analysis, and reporting of program claims and provider and member data to support program operations, decision-making and oversight.  </a:t>
          </a:r>
        </a:p>
      </dgm:t>
    </dgm:pt>
    <dgm:pt modelId="{2D7D7300-2A2F-40F7-AB20-49D4FC479A89}" type="parTrans" cxnId="{0ACFF107-2EB7-4A8C-BCB2-31DEF8DB6AEF}">
      <dgm:prSet/>
      <dgm:spPr/>
      <dgm:t>
        <a:bodyPr/>
        <a:lstStyle/>
        <a:p>
          <a:endParaRPr lang="en-US"/>
        </a:p>
      </dgm:t>
    </dgm:pt>
    <dgm:pt modelId="{528A36AE-057B-462C-87DC-72E87A6DE1F0}" type="sibTrans" cxnId="{0ACFF107-2EB7-4A8C-BCB2-31DEF8DB6AEF}">
      <dgm:prSet/>
      <dgm:spPr/>
      <dgm:t>
        <a:bodyPr/>
        <a:lstStyle/>
        <a:p>
          <a:endParaRPr lang="en-US"/>
        </a:p>
      </dgm:t>
    </dgm:pt>
    <dgm:pt modelId="{38C1EC0B-550B-4A78-B116-5EEFF6F2CC59}">
      <dgm:prSet/>
      <dgm:spPr/>
      <dgm:t>
        <a:bodyPr/>
        <a:lstStyle/>
        <a:p>
          <a:r>
            <a:rPr lang="en-US" b="1"/>
            <a:t>Claims Payment</a:t>
          </a:r>
        </a:p>
        <a:p>
          <a:r>
            <a:rPr lang="en-US" b="0"/>
            <a:t>Undefined</a:t>
          </a:r>
          <a:endParaRPr lang="en-US" b="1"/>
        </a:p>
      </dgm:t>
    </dgm:pt>
    <dgm:pt modelId="{D4CF437D-1B00-4C9B-8717-E333BA796A67}" type="parTrans" cxnId="{438F64F6-DFC9-4C88-B9A7-81AF06F2F367}">
      <dgm:prSet/>
      <dgm:spPr/>
      <dgm:t>
        <a:bodyPr/>
        <a:lstStyle/>
        <a:p>
          <a:endParaRPr lang="en-US"/>
        </a:p>
      </dgm:t>
    </dgm:pt>
    <dgm:pt modelId="{8FDA9AF4-6522-4CFA-AA3F-936F0C48AF9F}" type="sibTrans" cxnId="{438F64F6-DFC9-4C88-B9A7-81AF06F2F367}">
      <dgm:prSet/>
      <dgm:spPr/>
      <dgm:t>
        <a:bodyPr/>
        <a:lstStyle/>
        <a:p>
          <a:endParaRPr lang="en-US"/>
        </a:p>
      </dgm:t>
    </dgm:pt>
    <dgm:pt modelId="{F74DC1CF-EC32-4A9F-9F7D-7FE33B7994CA}" type="pres">
      <dgm:prSet presAssocID="{CBC94782-8601-401A-8087-97FE5CF7C798}" presName="diagram" presStyleCnt="0">
        <dgm:presLayoutVars>
          <dgm:dir/>
          <dgm:resizeHandles val="exact"/>
        </dgm:presLayoutVars>
      </dgm:prSet>
      <dgm:spPr/>
    </dgm:pt>
    <dgm:pt modelId="{09822ADB-3E3A-49EE-BC7D-D0FD184F8247}" type="pres">
      <dgm:prSet presAssocID="{074E4C84-4419-4083-ABA2-AEF3ED66082D}" presName="node" presStyleLbl="node1" presStyleIdx="0" presStyleCnt="6">
        <dgm:presLayoutVars>
          <dgm:bulletEnabled val="1"/>
        </dgm:presLayoutVars>
      </dgm:prSet>
      <dgm:spPr/>
    </dgm:pt>
    <dgm:pt modelId="{9969BA67-3244-4B0A-8BDE-C83F690893C6}" type="pres">
      <dgm:prSet presAssocID="{460049F2-1E8F-4791-A2AE-637C475A83FB}" presName="sibTrans" presStyleCnt="0"/>
      <dgm:spPr/>
    </dgm:pt>
    <dgm:pt modelId="{2A3204AF-00A8-4DA6-9ACB-7AA94FF1641C}" type="pres">
      <dgm:prSet presAssocID="{2B2319CE-6DE5-4D8E-B0D3-DFFDDB293466}" presName="node" presStyleLbl="node1" presStyleIdx="1" presStyleCnt="6">
        <dgm:presLayoutVars>
          <dgm:bulletEnabled val="1"/>
        </dgm:presLayoutVars>
      </dgm:prSet>
      <dgm:spPr/>
    </dgm:pt>
    <dgm:pt modelId="{03267383-B713-4FD5-BC4D-3F0CDA7B3407}" type="pres">
      <dgm:prSet presAssocID="{97B0B0DF-2B23-454E-AAF4-E965408BB592}" presName="sibTrans" presStyleCnt="0"/>
      <dgm:spPr/>
    </dgm:pt>
    <dgm:pt modelId="{227FB651-22E6-437C-B40D-666B1CCB33F5}" type="pres">
      <dgm:prSet presAssocID="{666FD9EB-6A60-46F5-9DDA-D983BB63D1E0}" presName="node" presStyleLbl="node1" presStyleIdx="2" presStyleCnt="6">
        <dgm:presLayoutVars>
          <dgm:bulletEnabled val="1"/>
        </dgm:presLayoutVars>
      </dgm:prSet>
      <dgm:spPr/>
    </dgm:pt>
    <dgm:pt modelId="{102B42A8-DD73-47FD-8397-2118272C15D1}" type="pres">
      <dgm:prSet presAssocID="{A8862FDA-2C05-4C60-8B5A-4E083BC9ADE3}" presName="sibTrans" presStyleCnt="0"/>
      <dgm:spPr/>
    </dgm:pt>
    <dgm:pt modelId="{DC89CB61-B0DF-4588-814A-527E12068324}" type="pres">
      <dgm:prSet presAssocID="{48A2F433-AD8C-4257-B608-823DA84FBF7E}" presName="node" presStyleLbl="node1" presStyleIdx="3" presStyleCnt="6">
        <dgm:presLayoutVars>
          <dgm:bulletEnabled val="1"/>
        </dgm:presLayoutVars>
      </dgm:prSet>
      <dgm:spPr/>
    </dgm:pt>
    <dgm:pt modelId="{BA1F7EF2-5FAE-489F-84C1-11667E6B963C}" type="pres">
      <dgm:prSet presAssocID="{129FD9C1-46E4-43E7-B56A-9700194F6B5D}" presName="sibTrans" presStyleCnt="0"/>
      <dgm:spPr/>
    </dgm:pt>
    <dgm:pt modelId="{782BEFC5-C024-4214-9118-3F66F3B357C4}" type="pres">
      <dgm:prSet presAssocID="{3D297280-7B82-41A4-A493-D803799CD57F}" presName="node" presStyleLbl="node1" presStyleIdx="4" presStyleCnt="6">
        <dgm:presLayoutVars>
          <dgm:bulletEnabled val="1"/>
        </dgm:presLayoutVars>
      </dgm:prSet>
      <dgm:spPr/>
    </dgm:pt>
    <dgm:pt modelId="{126E28C6-2780-433C-9284-CB22D1DBC94A}" type="pres">
      <dgm:prSet presAssocID="{528A36AE-057B-462C-87DC-72E87A6DE1F0}" presName="sibTrans" presStyleCnt="0"/>
      <dgm:spPr/>
    </dgm:pt>
    <dgm:pt modelId="{5CD17007-2E16-4B34-8D24-5A5C8B94922E}" type="pres">
      <dgm:prSet presAssocID="{38C1EC0B-550B-4A78-B116-5EEFF6F2CC59}" presName="node" presStyleLbl="node1" presStyleIdx="5" presStyleCnt="6">
        <dgm:presLayoutVars>
          <dgm:bulletEnabled val="1"/>
        </dgm:presLayoutVars>
      </dgm:prSet>
      <dgm:spPr/>
    </dgm:pt>
  </dgm:ptLst>
  <dgm:cxnLst>
    <dgm:cxn modelId="{0ACFF107-2EB7-4A8C-BCB2-31DEF8DB6AEF}" srcId="{CBC94782-8601-401A-8087-97FE5CF7C798}" destId="{3D297280-7B82-41A4-A493-D803799CD57F}" srcOrd="4" destOrd="0" parTransId="{2D7D7300-2A2F-40F7-AB20-49D4FC479A89}" sibTransId="{528A36AE-057B-462C-87DC-72E87A6DE1F0}"/>
    <dgm:cxn modelId="{008F190D-E866-4C27-845F-6663924DF5B7}" srcId="{CBC94782-8601-401A-8087-97FE5CF7C798}" destId="{48A2F433-AD8C-4257-B608-823DA84FBF7E}" srcOrd="3" destOrd="0" parTransId="{4D7CD035-F0F4-4E5F-A54A-BDFE87A6ED14}" sibTransId="{129FD9C1-46E4-43E7-B56A-9700194F6B5D}"/>
    <dgm:cxn modelId="{9792F523-0D96-43DF-B9C7-8407D766226C}" type="presOf" srcId="{38C1EC0B-550B-4A78-B116-5EEFF6F2CC59}" destId="{5CD17007-2E16-4B34-8D24-5A5C8B94922E}" srcOrd="0" destOrd="0" presId="urn:microsoft.com/office/officeart/2005/8/layout/default"/>
    <dgm:cxn modelId="{41E18B34-E926-40EA-8DB5-CD4FA6C420DA}" type="presOf" srcId="{3D297280-7B82-41A4-A493-D803799CD57F}" destId="{782BEFC5-C024-4214-9118-3F66F3B357C4}" srcOrd="0" destOrd="0" presId="urn:microsoft.com/office/officeart/2005/8/layout/default"/>
    <dgm:cxn modelId="{91F4343D-72F9-4A26-BEF0-970EE93FCA30}" type="presOf" srcId="{CBC94782-8601-401A-8087-97FE5CF7C798}" destId="{F74DC1CF-EC32-4A9F-9F7D-7FE33B7994CA}" srcOrd="0" destOrd="0" presId="urn:microsoft.com/office/officeart/2005/8/layout/default"/>
    <dgm:cxn modelId="{0C40685B-6DCF-400E-B611-5A1B6DAF132A}" type="presOf" srcId="{2B2319CE-6DE5-4D8E-B0D3-DFFDDB293466}" destId="{2A3204AF-00A8-4DA6-9ACB-7AA94FF1641C}" srcOrd="0" destOrd="0" presId="urn:microsoft.com/office/officeart/2005/8/layout/default"/>
    <dgm:cxn modelId="{3C858A42-E5A1-40BE-9ED9-1E5EAE98AC2B}" srcId="{CBC94782-8601-401A-8087-97FE5CF7C798}" destId="{2B2319CE-6DE5-4D8E-B0D3-DFFDDB293466}" srcOrd="1" destOrd="0" parTransId="{09730BC3-4AB9-432C-9933-6D7DD3F990FF}" sibTransId="{97B0B0DF-2B23-454E-AAF4-E965408BB592}"/>
    <dgm:cxn modelId="{6F180B4F-CB4F-4F55-8E85-9973F36A6C00}" srcId="{CBC94782-8601-401A-8087-97FE5CF7C798}" destId="{666FD9EB-6A60-46F5-9DDA-D983BB63D1E0}" srcOrd="2" destOrd="0" parTransId="{3F4AC1D7-EA25-4296-BA5F-A852C6315072}" sibTransId="{A8862FDA-2C05-4C60-8B5A-4E083BC9ADE3}"/>
    <dgm:cxn modelId="{C4539E80-F45B-4E8A-AB4F-47C2DEA10CE0}" srcId="{CBC94782-8601-401A-8087-97FE5CF7C798}" destId="{074E4C84-4419-4083-ABA2-AEF3ED66082D}" srcOrd="0" destOrd="0" parTransId="{45E7617A-B6A0-409D-8CF0-14EB8EA5DA31}" sibTransId="{460049F2-1E8F-4791-A2AE-637C475A83FB}"/>
    <dgm:cxn modelId="{D217B4BE-68E5-4B6B-ABA3-3F6A871431B1}" type="presOf" srcId="{074E4C84-4419-4083-ABA2-AEF3ED66082D}" destId="{09822ADB-3E3A-49EE-BC7D-D0FD184F8247}" srcOrd="0" destOrd="0" presId="urn:microsoft.com/office/officeart/2005/8/layout/default"/>
    <dgm:cxn modelId="{D94855D1-E3B8-4DC7-89A7-C41AB2E4637A}" type="presOf" srcId="{666FD9EB-6A60-46F5-9DDA-D983BB63D1E0}" destId="{227FB651-22E6-437C-B40D-666B1CCB33F5}" srcOrd="0" destOrd="0" presId="urn:microsoft.com/office/officeart/2005/8/layout/default"/>
    <dgm:cxn modelId="{207F27E7-8F25-4575-BC76-52735E245685}" type="presOf" srcId="{48A2F433-AD8C-4257-B608-823DA84FBF7E}" destId="{DC89CB61-B0DF-4588-814A-527E12068324}" srcOrd="0" destOrd="0" presId="urn:microsoft.com/office/officeart/2005/8/layout/default"/>
    <dgm:cxn modelId="{438F64F6-DFC9-4C88-B9A7-81AF06F2F367}" srcId="{CBC94782-8601-401A-8087-97FE5CF7C798}" destId="{38C1EC0B-550B-4A78-B116-5EEFF6F2CC59}" srcOrd="5" destOrd="0" parTransId="{D4CF437D-1B00-4C9B-8717-E333BA796A67}" sibTransId="{8FDA9AF4-6522-4CFA-AA3F-936F0C48AF9F}"/>
    <dgm:cxn modelId="{EBA5CD51-651C-4097-AED3-46A53634A33B}" type="presParOf" srcId="{F74DC1CF-EC32-4A9F-9F7D-7FE33B7994CA}" destId="{09822ADB-3E3A-49EE-BC7D-D0FD184F8247}" srcOrd="0" destOrd="0" presId="urn:microsoft.com/office/officeart/2005/8/layout/default"/>
    <dgm:cxn modelId="{E6023970-E0E8-460A-A5AB-80FF6C70FF5F}" type="presParOf" srcId="{F74DC1CF-EC32-4A9F-9F7D-7FE33B7994CA}" destId="{9969BA67-3244-4B0A-8BDE-C83F690893C6}" srcOrd="1" destOrd="0" presId="urn:microsoft.com/office/officeart/2005/8/layout/default"/>
    <dgm:cxn modelId="{A110DCC8-F64B-419D-9050-09BDFAE8828D}" type="presParOf" srcId="{F74DC1CF-EC32-4A9F-9F7D-7FE33B7994CA}" destId="{2A3204AF-00A8-4DA6-9ACB-7AA94FF1641C}" srcOrd="2" destOrd="0" presId="urn:microsoft.com/office/officeart/2005/8/layout/default"/>
    <dgm:cxn modelId="{957D1453-EF12-4E67-9ADC-E2A4245ADBCF}" type="presParOf" srcId="{F74DC1CF-EC32-4A9F-9F7D-7FE33B7994CA}" destId="{03267383-B713-4FD5-BC4D-3F0CDA7B3407}" srcOrd="3" destOrd="0" presId="urn:microsoft.com/office/officeart/2005/8/layout/default"/>
    <dgm:cxn modelId="{E58D519A-93EE-4327-9993-579ED5C3F0D0}" type="presParOf" srcId="{F74DC1CF-EC32-4A9F-9F7D-7FE33B7994CA}" destId="{227FB651-22E6-437C-B40D-666B1CCB33F5}" srcOrd="4" destOrd="0" presId="urn:microsoft.com/office/officeart/2005/8/layout/default"/>
    <dgm:cxn modelId="{9C05FCEC-583C-41D7-BEEF-46EE2DBD2E80}" type="presParOf" srcId="{F74DC1CF-EC32-4A9F-9F7D-7FE33B7994CA}" destId="{102B42A8-DD73-47FD-8397-2118272C15D1}" srcOrd="5" destOrd="0" presId="urn:microsoft.com/office/officeart/2005/8/layout/default"/>
    <dgm:cxn modelId="{B91BAC72-E0F5-43A7-BBB3-DE1B8B167753}" type="presParOf" srcId="{F74DC1CF-EC32-4A9F-9F7D-7FE33B7994CA}" destId="{DC89CB61-B0DF-4588-814A-527E12068324}" srcOrd="6" destOrd="0" presId="urn:microsoft.com/office/officeart/2005/8/layout/default"/>
    <dgm:cxn modelId="{71A927B3-0D73-4B9F-8E88-6A59D4483AD3}" type="presParOf" srcId="{F74DC1CF-EC32-4A9F-9F7D-7FE33B7994CA}" destId="{BA1F7EF2-5FAE-489F-84C1-11667E6B963C}" srcOrd="7" destOrd="0" presId="urn:microsoft.com/office/officeart/2005/8/layout/default"/>
    <dgm:cxn modelId="{28412932-B8AA-4EBA-B1CA-E94B47DBBEB4}" type="presParOf" srcId="{F74DC1CF-EC32-4A9F-9F7D-7FE33B7994CA}" destId="{782BEFC5-C024-4214-9118-3F66F3B357C4}" srcOrd="8" destOrd="0" presId="urn:microsoft.com/office/officeart/2005/8/layout/default"/>
    <dgm:cxn modelId="{BC18F1E0-0FC7-42D5-A50B-EF6BE6D2135A}" type="presParOf" srcId="{F74DC1CF-EC32-4A9F-9F7D-7FE33B7994CA}" destId="{126E28C6-2780-433C-9284-CB22D1DBC94A}" srcOrd="9" destOrd="0" presId="urn:microsoft.com/office/officeart/2005/8/layout/default"/>
    <dgm:cxn modelId="{7C8D3542-1BF4-4490-A3CF-9DA23C71E807}" type="presParOf" srcId="{F74DC1CF-EC32-4A9F-9F7D-7FE33B7994CA}" destId="{5CD17007-2E16-4B34-8D24-5A5C8B94922E}"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2E08E6-3916-4A16-9FAE-C09E21B3077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0B4C42CF-309B-4BA3-AE75-64760AA53D25}">
      <dgm:prSet/>
      <dgm:spPr/>
      <dgm:t>
        <a:bodyPr/>
        <a:lstStyle/>
        <a:p>
          <a:r>
            <a:rPr lang="en-US" dirty="0"/>
            <a:t>A lack of transparency and accountability from limited communication between tribes and oversight entities.</a:t>
          </a:r>
        </a:p>
      </dgm:t>
    </dgm:pt>
    <dgm:pt modelId="{00D73C85-9D79-4120-ABA9-2623CCDC574F}" type="parTrans" cxnId="{505BB59E-3A3F-4807-ABE9-6EF1E8219CFE}">
      <dgm:prSet/>
      <dgm:spPr/>
      <dgm:t>
        <a:bodyPr/>
        <a:lstStyle/>
        <a:p>
          <a:endParaRPr lang="en-US"/>
        </a:p>
      </dgm:t>
    </dgm:pt>
    <dgm:pt modelId="{EBCC75F2-6C7B-4A29-8D92-04BEF83FD52B}" type="sibTrans" cxnId="{505BB59E-3A3F-4807-ABE9-6EF1E8219CFE}">
      <dgm:prSet/>
      <dgm:spPr/>
      <dgm:t>
        <a:bodyPr/>
        <a:lstStyle/>
        <a:p>
          <a:endParaRPr lang="en-US"/>
        </a:p>
      </dgm:t>
    </dgm:pt>
    <dgm:pt modelId="{2508555B-CF94-43BD-BB43-81EAAA465A2B}">
      <dgm:prSet/>
      <dgm:spPr/>
      <dgm:t>
        <a:bodyPr/>
        <a:lstStyle/>
        <a:p>
          <a:r>
            <a:rPr lang="en-US" dirty="0"/>
            <a:t>Areas of Opportunity</a:t>
          </a:r>
        </a:p>
      </dgm:t>
    </dgm:pt>
    <dgm:pt modelId="{E628B6FF-FFF5-4035-BC28-F6C465F53147}" type="parTrans" cxnId="{B69E2821-A434-4FCA-B6D1-C1ADBACD4341}">
      <dgm:prSet/>
      <dgm:spPr/>
      <dgm:t>
        <a:bodyPr/>
        <a:lstStyle/>
        <a:p>
          <a:endParaRPr lang="en-US"/>
        </a:p>
      </dgm:t>
    </dgm:pt>
    <dgm:pt modelId="{C5ED1351-719C-425F-8A0A-7AC5A061EE24}" type="sibTrans" cxnId="{B69E2821-A434-4FCA-B6D1-C1ADBACD4341}">
      <dgm:prSet/>
      <dgm:spPr/>
      <dgm:t>
        <a:bodyPr/>
        <a:lstStyle/>
        <a:p>
          <a:endParaRPr lang="en-US"/>
        </a:p>
      </dgm:t>
    </dgm:pt>
    <dgm:pt modelId="{7D02A64E-3D3D-4FB8-9ECE-A65D83A0B549}">
      <dgm:prSet/>
      <dgm:spPr/>
      <dgm:t>
        <a:bodyPr/>
        <a:lstStyle/>
        <a:p>
          <a:r>
            <a:rPr lang="en-US" dirty="0"/>
            <a:t>Integrating program integrity reporting into AHCCCS Tribal consultation.</a:t>
          </a:r>
        </a:p>
      </dgm:t>
    </dgm:pt>
    <dgm:pt modelId="{24115FC2-1343-4854-AE06-FBC48B59A276}" type="parTrans" cxnId="{656E2AFC-F01C-4588-89F0-D449D6749DBA}">
      <dgm:prSet/>
      <dgm:spPr/>
      <dgm:t>
        <a:bodyPr/>
        <a:lstStyle/>
        <a:p>
          <a:endParaRPr lang="en-US"/>
        </a:p>
      </dgm:t>
    </dgm:pt>
    <dgm:pt modelId="{E3AC0EF7-A40E-427C-8AA2-B484CEE03954}" type="sibTrans" cxnId="{656E2AFC-F01C-4588-89F0-D449D6749DBA}">
      <dgm:prSet/>
      <dgm:spPr/>
      <dgm:t>
        <a:bodyPr/>
        <a:lstStyle/>
        <a:p>
          <a:endParaRPr lang="en-US"/>
        </a:p>
      </dgm:t>
    </dgm:pt>
    <dgm:pt modelId="{169F4917-F4AC-4DC2-B299-F5032C270562}">
      <dgm:prSet/>
      <dgm:spPr/>
      <dgm:t>
        <a:bodyPr/>
        <a:lstStyle/>
        <a:p>
          <a:r>
            <a:rPr lang="en-US" dirty="0"/>
            <a:t>Challenges Identified / Key Themes </a:t>
          </a:r>
        </a:p>
      </dgm:t>
    </dgm:pt>
    <dgm:pt modelId="{E56918B8-4F1D-4BF7-ABE9-AA78633071A7}" type="sibTrans" cxnId="{E363E6ED-888F-4FE2-ACCC-C4B28F4D7F53}">
      <dgm:prSet/>
      <dgm:spPr/>
      <dgm:t>
        <a:bodyPr/>
        <a:lstStyle/>
        <a:p>
          <a:endParaRPr lang="en-US"/>
        </a:p>
      </dgm:t>
    </dgm:pt>
    <dgm:pt modelId="{C1574861-5A30-4338-9B8F-7090A9B36991}" type="parTrans" cxnId="{E363E6ED-888F-4FE2-ACCC-C4B28F4D7F53}">
      <dgm:prSet/>
      <dgm:spPr/>
      <dgm:t>
        <a:bodyPr/>
        <a:lstStyle/>
        <a:p>
          <a:endParaRPr lang="en-US"/>
        </a:p>
      </dgm:t>
    </dgm:pt>
    <dgm:pt modelId="{7A99AB93-B2E3-479A-83E4-7768F08540EC}">
      <dgm:prSet/>
      <dgm:spPr/>
      <dgm:t>
        <a:bodyPr/>
        <a:lstStyle/>
        <a:p>
          <a:r>
            <a:rPr lang="en-US" dirty="0"/>
            <a:t>Unclear provider oversight roles, and slow responses to fraud or safety concerns.</a:t>
          </a:r>
        </a:p>
      </dgm:t>
    </dgm:pt>
    <dgm:pt modelId="{6CF5EC86-0051-4A29-8AC5-34D91804403C}" type="parTrans" cxnId="{8E856D41-FC1E-4C27-8C39-1742CD296CC3}">
      <dgm:prSet/>
      <dgm:spPr/>
      <dgm:t>
        <a:bodyPr/>
        <a:lstStyle/>
        <a:p>
          <a:endParaRPr lang="en-US"/>
        </a:p>
      </dgm:t>
    </dgm:pt>
    <dgm:pt modelId="{CCA6D264-9092-4751-A60A-B1FC164AA661}" type="sibTrans" cxnId="{8E856D41-FC1E-4C27-8C39-1742CD296CC3}">
      <dgm:prSet/>
      <dgm:spPr/>
      <dgm:t>
        <a:bodyPr/>
        <a:lstStyle/>
        <a:p>
          <a:endParaRPr lang="en-US"/>
        </a:p>
      </dgm:t>
    </dgm:pt>
    <dgm:pt modelId="{7A1B50B0-1D4E-420C-876C-35AC698461EC}">
      <dgm:prSet/>
      <dgm:spPr/>
      <dgm:t>
        <a:bodyPr/>
        <a:lstStyle/>
        <a:p>
          <a:r>
            <a:rPr lang="en-US" dirty="0"/>
            <a:t>A need for AIHP-specific program integrity reporting pathway.</a:t>
          </a:r>
        </a:p>
      </dgm:t>
    </dgm:pt>
    <dgm:pt modelId="{9330E6FA-B7B7-4F6F-8FF6-B6D20CFC9596}" type="parTrans" cxnId="{3AE286BB-B148-4910-B573-F910D0929CF5}">
      <dgm:prSet/>
      <dgm:spPr/>
      <dgm:t>
        <a:bodyPr/>
        <a:lstStyle/>
        <a:p>
          <a:endParaRPr lang="en-US"/>
        </a:p>
      </dgm:t>
    </dgm:pt>
    <dgm:pt modelId="{BE5BD2E8-DD8E-4534-82DE-D55FF04989D5}" type="sibTrans" cxnId="{3AE286BB-B148-4910-B573-F910D0929CF5}">
      <dgm:prSet/>
      <dgm:spPr/>
      <dgm:t>
        <a:bodyPr/>
        <a:lstStyle/>
        <a:p>
          <a:endParaRPr lang="en-US"/>
        </a:p>
      </dgm:t>
    </dgm:pt>
    <dgm:pt modelId="{1A669701-B267-433B-BAEC-B1B39FB85967}">
      <dgm:prSet/>
      <dgm:spPr/>
      <dgm:t>
        <a:bodyPr/>
        <a:lstStyle/>
        <a:p>
          <a:r>
            <a:rPr lang="en-US" dirty="0"/>
            <a:t>Consider compliance functions as part of that structure. </a:t>
          </a:r>
        </a:p>
      </dgm:t>
    </dgm:pt>
    <dgm:pt modelId="{989FE318-58B5-450E-B92C-1A92B32165C3}" type="parTrans" cxnId="{F080F61F-54E8-43F8-9BFD-3E8D999D34BD}">
      <dgm:prSet/>
      <dgm:spPr/>
      <dgm:t>
        <a:bodyPr/>
        <a:lstStyle/>
        <a:p>
          <a:endParaRPr lang="en-US"/>
        </a:p>
      </dgm:t>
    </dgm:pt>
    <dgm:pt modelId="{3111C3E9-9B28-4BAF-B243-8C8CE3A6F45A}" type="sibTrans" cxnId="{F080F61F-54E8-43F8-9BFD-3E8D999D34BD}">
      <dgm:prSet/>
      <dgm:spPr/>
      <dgm:t>
        <a:bodyPr/>
        <a:lstStyle/>
        <a:p>
          <a:endParaRPr lang="en-US"/>
        </a:p>
      </dgm:t>
    </dgm:pt>
    <dgm:pt modelId="{6A3A1847-46D6-4963-B66C-C3E29790FF1C}">
      <dgm:prSet/>
      <dgm:spPr/>
      <dgm:t>
        <a:bodyPr/>
        <a:lstStyle/>
        <a:p>
          <a:r>
            <a:rPr lang="en-US" dirty="0"/>
            <a:t>A balance between enforcement actions and continuity of care to protect members.</a:t>
          </a:r>
        </a:p>
      </dgm:t>
    </dgm:pt>
    <dgm:pt modelId="{018D01FE-F1FD-476F-AB5B-EFCFE742022E}" type="parTrans" cxnId="{002B3C1A-A6BA-4CF0-8DC1-8A68B884FFC2}">
      <dgm:prSet/>
      <dgm:spPr/>
      <dgm:t>
        <a:bodyPr/>
        <a:lstStyle/>
        <a:p>
          <a:endParaRPr lang="en-US"/>
        </a:p>
      </dgm:t>
    </dgm:pt>
    <dgm:pt modelId="{82820044-DA00-4665-B95C-6EEC496EF68B}" type="sibTrans" cxnId="{002B3C1A-A6BA-4CF0-8DC1-8A68B884FFC2}">
      <dgm:prSet/>
      <dgm:spPr/>
      <dgm:t>
        <a:bodyPr/>
        <a:lstStyle/>
        <a:p>
          <a:endParaRPr lang="en-US"/>
        </a:p>
      </dgm:t>
    </dgm:pt>
    <dgm:pt modelId="{5CCD239F-DDDF-45F0-A0BE-E7DD9CB677D7}">
      <dgm:prSet/>
      <dgm:spPr/>
      <dgm:t>
        <a:bodyPr/>
        <a:lstStyle/>
        <a:p>
          <a:r>
            <a:rPr lang="en-US" dirty="0"/>
            <a:t>Ensuring meaningful Tribal involvement in oversight and accountability will strengthen transparency and support more effective governance.</a:t>
          </a:r>
        </a:p>
      </dgm:t>
    </dgm:pt>
    <dgm:pt modelId="{7FB60725-1F29-4A93-A285-704D71EECCF5}" type="parTrans" cxnId="{9774939C-B667-48F2-9D39-1B36EED8EFA1}">
      <dgm:prSet/>
      <dgm:spPr/>
      <dgm:t>
        <a:bodyPr/>
        <a:lstStyle/>
        <a:p>
          <a:endParaRPr lang="en-US"/>
        </a:p>
      </dgm:t>
    </dgm:pt>
    <dgm:pt modelId="{853BC274-7639-4680-9DBC-B7159A0D7CA4}" type="sibTrans" cxnId="{9774939C-B667-48F2-9D39-1B36EED8EFA1}">
      <dgm:prSet/>
      <dgm:spPr/>
      <dgm:t>
        <a:bodyPr/>
        <a:lstStyle/>
        <a:p>
          <a:endParaRPr lang="en-US"/>
        </a:p>
      </dgm:t>
    </dgm:pt>
    <dgm:pt modelId="{75E2DA0C-740F-487F-B3F6-22724B98AA2C}" type="pres">
      <dgm:prSet presAssocID="{202E08E6-3916-4A16-9FAE-C09E21B30777}" presName="linear" presStyleCnt="0">
        <dgm:presLayoutVars>
          <dgm:animLvl val="lvl"/>
          <dgm:resizeHandles val="exact"/>
        </dgm:presLayoutVars>
      </dgm:prSet>
      <dgm:spPr/>
    </dgm:pt>
    <dgm:pt modelId="{946A1F95-4550-454D-B087-BF1DAA23FEEB}" type="pres">
      <dgm:prSet presAssocID="{169F4917-F4AC-4DC2-B299-F5032C270562}" presName="parentText" presStyleLbl="node1" presStyleIdx="0" presStyleCnt="2">
        <dgm:presLayoutVars>
          <dgm:chMax val="0"/>
          <dgm:bulletEnabled val="1"/>
        </dgm:presLayoutVars>
      </dgm:prSet>
      <dgm:spPr/>
    </dgm:pt>
    <dgm:pt modelId="{F7F260A5-BF04-4121-932B-62A0C62C7157}" type="pres">
      <dgm:prSet presAssocID="{169F4917-F4AC-4DC2-B299-F5032C270562}" presName="childText" presStyleLbl="revTx" presStyleIdx="0" presStyleCnt="2">
        <dgm:presLayoutVars>
          <dgm:bulletEnabled val="1"/>
        </dgm:presLayoutVars>
      </dgm:prSet>
      <dgm:spPr/>
    </dgm:pt>
    <dgm:pt modelId="{0B421981-1C14-4B78-B4E6-AFF733B920EA}" type="pres">
      <dgm:prSet presAssocID="{2508555B-CF94-43BD-BB43-81EAAA465A2B}" presName="parentText" presStyleLbl="node1" presStyleIdx="1" presStyleCnt="2">
        <dgm:presLayoutVars>
          <dgm:chMax val="0"/>
          <dgm:bulletEnabled val="1"/>
        </dgm:presLayoutVars>
      </dgm:prSet>
      <dgm:spPr/>
    </dgm:pt>
    <dgm:pt modelId="{9D2FF78E-8928-4FDC-9A65-D16F170BD4BE}" type="pres">
      <dgm:prSet presAssocID="{2508555B-CF94-43BD-BB43-81EAAA465A2B}" presName="childText" presStyleLbl="revTx" presStyleIdx="1" presStyleCnt="2">
        <dgm:presLayoutVars>
          <dgm:bulletEnabled val="1"/>
        </dgm:presLayoutVars>
      </dgm:prSet>
      <dgm:spPr/>
    </dgm:pt>
  </dgm:ptLst>
  <dgm:cxnLst>
    <dgm:cxn modelId="{002B3C1A-A6BA-4CF0-8DC1-8A68B884FFC2}" srcId="{169F4917-F4AC-4DC2-B299-F5032C270562}" destId="{6A3A1847-46D6-4963-B66C-C3E29790FF1C}" srcOrd="3" destOrd="0" parTransId="{018D01FE-F1FD-476F-AB5B-EFCFE742022E}" sibTransId="{82820044-DA00-4665-B95C-6EEC496EF68B}"/>
    <dgm:cxn modelId="{F080F61F-54E8-43F8-9BFD-3E8D999D34BD}" srcId="{2508555B-CF94-43BD-BB43-81EAAA465A2B}" destId="{1A669701-B267-433B-BAEC-B1B39FB85967}" srcOrd="1" destOrd="0" parTransId="{989FE318-58B5-450E-B92C-1A92B32165C3}" sibTransId="{3111C3E9-9B28-4BAF-B243-8C8CE3A6F45A}"/>
    <dgm:cxn modelId="{B69E2821-A434-4FCA-B6D1-C1ADBACD4341}" srcId="{202E08E6-3916-4A16-9FAE-C09E21B30777}" destId="{2508555B-CF94-43BD-BB43-81EAAA465A2B}" srcOrd="1" destOrd="0" parTransId="{E628B6FF-FFF5-4035-BC28-F6C465F53147}" sibTransId="{C5ED1351-719C-425F-8A0A-7AC5A061EE24}"/>
    <dgm:cxn modelId="{1ED2B429-ABA9-4972-981B-A7C99528CED9}" type="presOf" srcId="{6A3A1847-46D6-4963-B66C-C3E29790FF1C}" destId="{F7F260A5-BF04-4121-932B-62A0C62C7157}" srcOrd="0" destOrd="3" presId="urn:microsoft.com/office/officeart/2005/8/layout/vList2"/>
    <dgm:cxn modelId="{CCB83E32-B780-4660-B222-43CD37855A2D}" type="presOf" srcId="{5CCD239F-DDDF-45F0-A0BE-E7DD9CB677D7}" destId="{9D2FF78E-8928-4FDC-9A65-D16F170BD4BE}" srcOrd="0" destOrd="2" presId="urn:microsoft.com/office/officeart/2005/8/layout/vList2"/>
    <dgm:cxn modelId="{8E856D41-FC1E-4C27-8C39-1742CD296CC3}" srcId="{169F4917-F4AC-4DC2-B299-F5032C270562}" destId="{7A99AB93-B2E3-479A-83E4-7768F08540EC}" srcOrd="1" destOrd="0" parTransId="{6CF5EC86-0051-4A29-8AC5-34D91804403C}" sibTransId="{CCA6D264-9092-4751-A60A-B1FC164AA661}"/>
    <dgm:cxn modelId="{7AC2D06E-D1ED-4821-9C46-3CCF7E62BB0E}" type="presOf" srcId="{202E08E6-3916-4A16-9FAE-C09E21B30777}" destId="{75E2DA0C-740F-487F-B3F6-22724B98AA2C}" srcOrd="0" destOrd="0" presId="urn:microsoft.com/office/officeart/2005/8/layout/vList2"/>
    <dgm:cxn modelId="{388B4C87-1592-4688-A45B-F95C671F2A3D}" type="presOf" srcId="{7A99AB93-B2E3-479A-83E4-7768F08540EC}" destId="{F7F260A5-BF04-4121-932B-62A0C62C7157}" srcOrd="0" destOrd="1" presId="urn:microsoft.com/office/officeart/2005/8/layout/vList2"/>
    <dgm:cxn modelId="{92DDD389-3FCF-47D8-8C6A-5435AE573CFD}" type="presOf" srcId="{2508555B-CF94-43BD-BB43-81EAAA465A2B}" destId="{0B421981-1C14-4B78-B4E6-AFF733B920EA}" srcOrd="0" destOrd="0" presId="urn:microsoft.com/office/officeart/2005/8/layout/vList2"/>
    <dgm:cxn modelId="{05369498-39B1-4CBB-BC54-64EADAAAB26C}" type="presOf" srcId="{7A1B50B0-1D4E-420C-876C-35AC698461EC}" destId="{F7F260A5-BF04-4121-932B-62A0C62C7157}" srcOrd="0" destOrd="2" presId="urn:microsoft.com/office/officeart/2005/8/layout/vList2"/>
    <dgm:cxn modelId="{9774939C-B667-48F2-9D39-1B36EED8EFA1}" srcId="{2508555B-CF94-43BD-BB43-81EAAA465A2B}" destId="{5CCD239F-DDDF-45F0-A0BE-E7DD9CB677D7}" srcOrd="2" destOrd="0" parTransId="{7FB60725-1F29-4A93-A285-704D71EECCF5}" sibTransId="{853BC274-7639-4680-9DBC-B7159A0D7CA4}"/>
    <dgm:cxn modelId="{505BB59E-3A3F-4807-ABE9-6EF1E8219CFE}" srcId="{169F4917-F4AC-4DC2-B299-F5032C270562}" destId="{0B4C42CF-309B-4BA3-AE75-64760AA53D25}" srcOrd="0" destOrd="0" parTransId="{00D73C85-9D79-4120-ABA9-2623CCDC574F}" sibTransId="{EBCC75F2-6C7B-4A29-8D92-04BEF83FD52B}"/>
    <dgm:cxn modelId="{146F8EB1-9C0D-4EEB-A38D-94C097B7336A}" type="presOf" srcId="{1A669701-B267-433B-BAEC-B1B39FB85967}" destId="{9D2FF78E-8928-4FDC-9A65-D16F170BD4BE}" srcOrd="0" destOrd="1" presId="urn:microsoft.com/office/officeart/2005/8/layout/vList2"/>
    <dgm:cxn modelId="{E3B17FB6-CD8F-4891-9D47-4CFFA423AB54}" type="presOf" srcId="{7D02A64E-3D3D-4FB8-9ECE-A65D83A0B549}" destId="{9D2FF78E-8928-4FDC-9A65-D16F170BD4BE}" srcOrd="0" destOrd="0" presId="urn:microsoft.com/office/officeart/2005/8/layout/vList2"/>
    <dgm:cxn modelId="{3AE286BB-B148-4910-B573-F910D0929CF5}" srcId="{169F4917-F4AC-4DC2-B299-F5032C270562}" destId="{7A1B50B0-1D4E-420C-876C-35AC698461EC}" srcOrd="2" destOrd="0" parTransId="{9330E6FA-B7B7-4F6F-8FF6-B6D20CFC9596}" sibTransId="{BE5BD2E8-DD8E-4534-82DE-D55FF04989D5}"/>
    <dgm:cxn modelId="{88AF20C4-9A6A-42B3-9863-02BF64A01ECE}" type="presOf" srcId="{0B4C42CF-309B-4BA3-AE75-64760AA53D25}" destId="{F7F260A5-BF04-4121-932B-62A0C62C7157}" srcOrd="0" destOrd="0" presId="urn:microsoft.com/office/officeart/2005/8/layout/vList2"/>
    <dgm:cxn modelId="{98C781DA-E60D-4FB6-8175-8D0F8E44ED36}" type="presOf" srcId="{169F4917-F4AC-4DC2-B299-F5032C270562}" destId="{946A1F95-4550-454D-B087-BF1DAA23FEEB}" srcOrd="0" destOrd="0" presId="urn:microsoft.com/office/officeart/2005/8/layout/vList2"/>
    <dgm:cxn modelId="{E363E6ED-888F-4FE2-ACCC-C4B28F4D7F53}" srcId="{202E08E6-3916-4A16-9FAE-C09E21B30777}" destId="{169F4917-F4AC-4DC2-B299-F5032C270562}" srcOrd="0" destOrd="0" parTransId="{C1574861-5A30-4338-9B8F-7090A9B36991}" sibTransId="{E56918B8-4F1D-4BF7-ABE9-AA78633071A7}"/>
    <dgm:cxn modelId="{656E2AFC-F01C-4588-89F0-D449D6749DBA}" srcId="{2508555B-CF94-43BD-BB43-81EAAA465A2B}" destId="{7D02A64E-3D3D-4FB8-9ECE-A65D83A0B549}" srcOrd="0" destOrd="0" parTransId="{24115FC2-1343-4854-AE06-FBC48B59A276}" sibTransId="{E3AC0EF7-A40E-427C-8AA2-B484CEE03954}"/>
    <dgm:cxn modelId="{AEB1AE63-E53A-4763-B83E-5C870616CB49}" type="presParOf" srcId="{75E2DA0C-740F-487F-B3F6-22724B98AA2C}" destId="{946A1F95-4550-454D-B087-BF1DAA23FEEB}" srcOrd="0" destOrd="0" presId="urn:microsoft.com/office/officeart/2005/8/layout/vList2"/>
    <dgm:cxn modelId="{08854090-CC6D-4775-860F-4477187F3585}" type="presParOf" srcId="{75E2DA0C-740F-487F-B3F6-22724B98AA2C}" destId="{F7F260A5-BF04-4121-932B-62A0C62C7157}" srcOrd="1" destOrd="0" presId="urn:microsoft.com/office/officeart/2005/8/layout/vList2"/>
    <dgm:cxn modelId="{EE2FBDAE-547D-486C-9013-7734109C7319}" type="presParOf" srcId="{75E2DA0C-740F-487F-B3F6-22724B98AA2C}" destId="{0B421981-1C14-4B78-B4E6-AFF733B920EA}" srcOrd="2" destOrd="0" presId="urn:microsoft.com/office/officeart/2005/8/layout/vList2"/>
    <dgm:cxn modelId="{A34657C7-C3A5-41C2-8E74-8B4378662994}" type="presParOf" srcId="{75E2DA0C-740F-487F-B3F6-22724B98AA2C}" destId="{9D2FF78E-8928-4FDC-9A65-D16F170BD4BE}"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2E08E6-3916-4A16-9FAE-C09E21B3077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508555B-CF94-43BD-BB43-81EAAA465A2B}">
      <dgm:prSet/>
      <dgm:spPr/>
      <dgm:t>
        <a:bodyPr/>
        <a:lstStyle/>
        <a:p>
          <a:r>
            <a:rPr lang="en-US" dirty="0"/>
            <a:t>Areas of Opportunity</a:t>
          </a:r>
        </a:p>
      </dgm:t>
    </dgm:pt>
    <dgm:pt modelId="{E628B6FF-FFF5-4035-BC28-F6C465F53147}" type="parTrans" cxnId="{B69E2821-A434-4FCA-B6D1-C1ADBACD4341}">
      <dgm:prSet/>
      <dgm:spPr/>
      <dgm:t>
        <a:bodyPr/>
        <a:lstStyle/>
        <a:p>
          <a:endParaRPr lang="en-US"/>
        </a:p>
      </dgm:t>
    </dgm:pt>
    <dgm:pt modelId="{C5ED1351-719C-425F-8A0A-7AC5A061EE24}" type="sibTrans" cxnId="{B69E2821-A434-4FCA-B6D1-C1ADBACD4341}">
      <dgm:prSet/>
      <dgm:spPr/>
      <dgm:t>
        <a:bodyPr/>
        <a:lstStyle/>
        <a:p>
          <a:endParaRPr lang="en-US"/>
        </a:p>
      </dgm:t>
    </dgm:pt>
    <dgm:pt modelId="{169F4917-F4AC-4DC2-B299-F5032C270562}">
      <dgm:prSet/>
      <dgm:spPr/>
      <dgm:t>
        <a:bodyPr/>
        <a:lstStyle/>
        <a:p>
          <a:r>
            <a:rPr lang="en-US" dirty="0"/>
            <a:t>Challenges Identified / Key Themes</a:t>
          </a:r>
        </a:p>
      </dgm:t>
    </dgm:pt>
    <dgm:pt modelId="{E56918B8-4F1D-4BF7-ABE9-AA78633071A7}" type="sibTrans" cxnId="{E363E6ED-888F-4FE2-ACCC-C4B28F4D7F53}">
      <dgm:prSet/>
      <dgm:spPr/>
      <dgm:t>
        <a:bodyPr/>
        <a:lstStyle/>
        <a:p>
          <a:endParaRPr lang="en-US"/>
        </a:p>
      </dgm:t>
    </dgm:pt>
    <dgm:pt modelId="{C1574861-5A30-4338-9B8F-7090A9B36991}" type="parTrans" cxnId="{E363E6ED-888F-4FE2-ACCC-C4B28F4D7F53}">
      <dgm:prSet/>
      <dgm:spPr/>
      <dgm:t>
        <a:bodyPr/>
        <a:lstStyle/>
        <a:p>
          <a:endParaRPr lang="en-US"/>
        </a:p>
      </dgm:t>
    </dgm:pt>
    <dgm:pt modelId="{5CCD239F-DDDF-45F0-A0BE-E7DD9CB677D7}">
      <dgm:prSet/>
      <dgm:spPr/>
      <dgm:t>
        <a:bodyPr/>
        <a:lstStyle/>
        <a:p>
          <a:r>
            <a:rPr lang="en-US" dirty="0"/>
            <a:t>Develop AIHP-specific data dashboards, annual AIHP data report, and establish data governance discussions between Tribes and AHCCCS. </a:t>
          </a:r>
        </a:p>
      </dgm:t>
    </dgm:pt>
    <dgm:pt modelId="{7FB60725-1F29-4A93-A285-704D71EECCF5}" type="parTrans" cxnId="{9774939C-B667-48F2-9D39-1B36EED8EFA1}">
      <dgm:prSet/>
      <dgm:spPr/>
      <dgm:t>
        <a:bodyPr/>
        <a:lstStyle/>
        <a:p>
          <a:endParaRPr lang="en-US"/>
        </a:p>
      </dgm:t>
    </dgm:pt>
    <dgm:pt modelId="{853BC274-7639-4680-9DBC-B7159A0D7CA4}" type="sibTrans" cxnId="{9774939C-B667-48F2-9D39-1B36EED8EFA1}">
      <dgm:prSet/>
      <dgm:spPr/>
      <dgm:t>
        <a:bodyPr/>
        <a:lstStyle/>
        <a:p>
          <a:endParaRPr lang="en-US"/>
        </a:p>
      </dgm:t>
    </dgm:pt>
    <dgm:pt modelId="{542F3D1A-9707-4BD2-9BF7-BBA9F69102C5}">
      <dgm:prSet/>
      <dgm:spPr/>
      <dgm:t>
        <a:bodyPr/>
        <a:lstStyle/>
        <a:p>
          <a:r>
            <a:rPr lang="en-US" dirty="0"/>
            <a:t>Participants reported limited access to data related to AIHP enrollment, referral, quality outcomes, care transitions, and utilization trends.</a:t>
          </a:r>
        </a:p>
      </dgm:t>
    </dgm:pt>
    <dgm:pt modelId="{147C547C-595A-4960-8312-45D257081D58}" type="parTrans" cxnId="{783C9EEF-F28B-4C72-BF0F-70519D32DDE1}">
      <dgm:prSet/>
      <dgm:spPr/>
      <dgm:t>
        <a:bodyPr/>
        <a:lstStyle/>
        <a:p>
          <a:endParaRPr lang="en-US"/>
        </a:p>
      </dgm:t>
    </dgm:pt>
    <dgm:pt modelId="{60BD4EAA-28BE-413E-B1C2-0527D082EC1A}" type="sibTrans" cxnId="{783C9EEF-F28B-4C72-BF0F-70519D32DDE1}">
      <dgm:prSet/>
      <dgm:spPr/>
      <dgm:t>
        <a:bodyPr/>
        <a:lstStyle/>
        <a:p>
          <a:endParaRPr lang="en-US"/>
        </a:p>
      </dgm:t>
    </dgm:pt>
    <dgm:pt modelId="{481E99B9-2AAA-4988-8E22-BB5F7FC86F3C}">
      <dgm:prSet/>
      <dgm:spPr/>
      <dgm:t>
        <a:bodyPr/>
        <a:lstStyle/>
        <a:p>
          <a:r>
            <a:rPr lang="en-US" dirty="0"/>
            <a:t>Data is foundational to identify system gaps, supports informed Tribal decision-making, and strengthens accountability and quality improvement. </a:t>
          </a:r>
        </a:p>
      </dgm:t>
    </dgm:pt>
    <dgm:pt modelId="{8327C4EF-7B24-423C-9CB6-97566AB7B81E}" type="parTrans" cxnId="{E5284035-A374-4FAA-91A1-D9BAF43722E1}">
      <dgm:prSet/>
      <dgm:spPr/>
      <dgm:t>
        <a:bodyPr/>
        <a:lstStyle/>
        <a:p>
          <a:endParaRPr lang="en-US"/>
        </a:p>
      </dgm:t>
    </dgm:pt>
    <dgm:pt modelId="{A116A04B-195F-4B08-A331-13D1121898A9}" type="sibTrans" cxnId="{E5284035-A374-4FAA-91A1-D9BAF43722E1}">
      <dgm:prSet/>
      <dgm:spPr/>
      <dgm:t>
        <a:bodyPr/>
        <a:lstStyle/>
        <a:p>
          <a:endParaRPr lang="en-US"/>
        </a:p>
      </dgm:t>
    </dgm:pt>
    <dgm:pt modelId="{24ADAF4E-5068-4F42-AF67-E7D0D2AFB9B5}">
      <dgm:prSet/>
      <dgm:spPr/>
      <dgm:t>
        <a:bodyPr/>
        <a:lstStyle/>
        <a:p>
          <a:r>
            <a:rPr lang="en-US" dirty="0"/>
            <a:t>Data analytics extends beyond reporting to include data ownership, clear pathways for data access, and governance.</a:t>
          </a:r>
        </a:p>
      </dgm:t>
    </dgm:pt>
    <dgm:pt modelId="{7AE5F9B5-D48C-447C-ACDF-E0B8F5C3DB6F}" type="parTrans" cxnId="{867A2D38-86D9-4A04-A13A-B7437A2D7B18}">
      <dgm:prSet/>
      <dgm:spPr/>
      <dgm:t>
        <a:bodyPr/>
        <a:lstStyle/>
        <a:p>
          <a:endParaRPr lang="en-US"/>
        </a:p>
      </dgm:t>
    </dgm:pt>
    <dgm:pt modelId="{7D76298D-05CE-4556-8045-125ACE20421B}" type="sibTrans" cxnId="{867A2D38-86D9-4A04-A13A-B7437A2D7B18}">
      <dgm:prSet/>
      <dgm:spPr/>
      <dgm:t>
        <a:bodyPr/>
        <a:lstStyle/>
        <a:p>
          <a:endParaRPr lang="en-US"/>
        </a:p>
      </dgm:t>
    </dgm:pt>
    <dgm:pt modelId="{F42C77BF-2895-44EE-AB82-9C8C0923F577}">
      <dgm:prSet/>
      <dgm:spPr/>
      <dgm:t>
        <a:bodyPr/>
        <a:lstStyle/>
        <a:p>
          <a:r>
            <a:rPr lang="en-US" dirty="0"/>
            <a:t>Participants emphasized that Tribes need greater ownership and governance over how data is used to ensure it truly serves AI/AN communities.</a:t>
          </a:r>
        </a:p>
      </dgm:t>
    </dgm:pt>
    <dgm:pt modelId="{1D35EA03-529E-4A7B-85DA-3D6E69AC335F}" type="parTrans" cxnId="{04B26DD1-7C4B-45C5-B205-6AE544147E5D}">
      <dgm:prSet/>
      <dgm:spPr/>
      <dgm:t>
        <a:bodyPr/>
        <a:lstStyle/>
        <a:p>
          <a:endParaRPr lang="en-US"/>
        </a:p>
      </dgm:t>
    </dgm:pt>
    <dgm:pt modelId="{D949871C-6AA4-467C-B696-D31055CCCFAD}" type="sibTrans" cxnId="{04B26DD1-7C4B-45C5-B205-6AE544147E5D}">
      <dgm:prSet/>
      <dgm:spPr/>
      <dgm:t>
        <a:bodyPr/>
        <a:lstStyle/>
        <a:p>
          <a:endParaRPr lang="en-US"/>
        </a:p>
      </dgm:t>
    </dgm:pt>
    <dgm:pt modelId="{75E2DA0C-740F-487F-B3F6-22724B98AA2C}" type="pres">
      <dgm:prSet presAssocID="{202E08E6-3916-4A16-9FAE-C09E21B30777}" presName="linear" presStyleCnt="0">
        <dgm:presLayoutVars>
          <dgm:animLvl val="lvl"/>
          <dgm:resizeHandles val="exact"/>
        </dgm:presLayoutVars>
      </dgm:prSet>
      <dgm:spPr/>
    </dgm:pt>
    <dgm:pt modelId="{946A1F95-4550-454D-B087-BF1DAA23FEEB}" type="pres">
      <dgm:prSet presAssocID="{169F4917-F4AC-4DC2-B299-F5032C270562}" presName="parentText" presStyleLbl="node1" presStyleIdx="0" presStyleCnt="2">
        <dgm:presLayoutVars>
          <dgm:chMax val="0"/>
          <dgm:bulletEnabled val="1"/>
        </dgm:presLayoutVars>
      </dgm:prSet>
      <dgm:spPr/>
    </dgm:pt>
    <dgm:pt modelId="{F5AE90D8-C61D-47E4-BD84-DC6957FA3AEC}" type="pres">
      <dgm:prSet presAssocID="{169F4917-F4AC-4DC2-B299-F5032C270562}" presName="childText" presStyleLbl="revTx" presStyleIdx="0" presStyleCnt="2">
        <dgm:presLayoutVars>
          <dgm:bulletEnabled val="1"/>
        </dgm:presLayoutVars>
      </dgm:prSet>
      <dgm:spPr/>
    </dgm:pt>
    <dgm:pt modelId="{0B421981-1C14-4B78-B4E6-AFF733B920EA}" type="pres">
      <dgm:prSet presAssocID="{2508555B-CF94-43BD-BB43-81EAAA465A2B}" presName="parentText" presStyleLbl="node1" presStyleIdx="1" presStyleCnt="2">
        <dgm:presLayoutVars>
          <dgm:chMax val="0"/>
          <dgm:bulletEnabled val="1"/>
        </dgm:presLayoutVars>
      </dgm:prSet>
      <dgm:spPr/>
    </dgm:pt>
    <dgm:pt modelId="{9D2FF78E-8928-4FDC-9A65-D16F170BD4BE}" type="pres">
      <dgm:prSet presAssocID="{2508555B-CF94-43BD-BB43-81EAAA465A2B}" presName="childText" presStyleLbl="revTx" presStyleIdx="1" presStyleCnt="2">
        <dgm:presLayoutVars>
          <dgm:bulletEnabled val="1"/>
        </dgm:presLayoutVars>
      </dgm:prSet>
      <dgm:spPr/>
    </dgm:pt>
  </dgm:ptLst>
  <dgm:cxnLst>
    <dgm:cxn modelId="{B69E2821-A434-4FCA-B6D1-C1ADBACD4341}" srcId="{202E08E6-3916-4A16-9FAE-C09E21B30777}" destId="{2508555B-CF94-43BD-BB43-81EAAA465A2B}" srcOrd="1" destOrd="0" parTransId="{E628B6FF-FFF5-4035-BC28-F6C465F53147}" sibTransId="{C5ED1351-719C-425F-8A0A-7AC5A061EE24}"/>
    <dgm:cxn modelId="{E5284035-A374-4FAA-91A1-D9BAF43722E1}" srcId="{169F4917-F4AC-4DC2-B299-F5032C270562}" destId="{481E99B9-2AAA-4988-8E22-BB5F7FC86F3C}" srcOrd="1" destOrd="0" parTransId="{8327C4EF-7B24-423C-9CB6-97566AB7B81E}" sibTransId="{A116A04B-195F-4B08-A331-13D1121898A9}"/>
    <dgm:cxn modelId="{867A2D38-86D9-4A04-A13A-B7437A2D7B18}" srcId="{169F4917-F4AC-4DC2-B299-F5032C270562}" destId="{24ADAF4E-5068-4F42-AF67-E7D0D2AFB9B5}" srcOrd="3" destOrd="0" parTransId="{7AE5F9B5-D48C-447C-ACDF-E0B8F5C3DB6F}" sibTransId="{7D76298D-05CE-4556-8045-125ACE20421B}"/>
    <dgm:cxn modelId="{E924C647-66F0-4519-8707-9DEAD6C3C9B5}" type="presOf" srcId="{481E99B9-2AAA-4988-8E22-BB5F7FC86F3C}" destId="{F5AE90D8-C61D-47E4-BD84-DC6957FA3AEC}" srcOrd="0" destOrd="1" presId="urn:microsoft.com/office/officeart/2005/8/layout/vList2"/>
    <dgm:cxn modelId="{7AC2D06E-D1ED-4821-9C46-3CCF7E62BB0E}" type="presOf" srcId="{202E08E6-3916-4A16-9FAE-C09E21B30777}" destId="{75E2DA0C-740F-487F-B3F6-22724B98AA2C}" srcOrd="0" destOrd="0" presId="urn:microsoft.com/office/officeart/2005/8/layout/vList2"/>
    <dgm:cxn modelId="{36750893-9A6A-4561-AAEF-E16B5F35D5CC}" type="presOf" srcId="{542F3D1A-9707-4BD2-9BF7-BBA9F69102C5}" destId="{F5AE90D8-C61D-47E4-BD84-DC6957FA3AEC}" srcOrd="0" destOrd="0" presId="urn:microsoft.com/office/officeart/2005/8/layout/vList2"/>
    <dgm:cxn modelId="{5E0B6295-677A-45A2-BB05-284BA2A9D20F}" type="presOf" srcId="{24ADAF4E-5068-4F42-AF67-E7D0D2AFB9B5}" destId="{F5AE90D8-C61D-47E4-BD84-DC6957FA3AEC}" srcOrd="0" destOrd="3" presId="urn:microsoft.com/office/officeart/2005/8/layout/vList2"/>
    <dgm:cxn modelId="{9774939C-B667-48F2-9D39-1B36EED8EFA1}" srcId="{2508555B-CF94-43BD-BB43-81EAAA465A2B}" destId="{5CCD239F-DDDF-45F0-A0BE-E7DD9CB677D7}" srcOrd="0" destOrd="0" parTransId="{7FB60725-1F29-4A93-A285-704D71EECCF5}" sibTransId="{853BC274-7639-4680-9DBC-B7159A0D7CA4}"/>
    <dgm:cxn modelId="{5CCC5CAA-60E4-453D-A775-67B8C92CC23D}" type="presOf" srcId="{169F4917-F4AC-4DC2-B299-F5032C270562}" destId="{946A1F95-4550-454D-B087-BF1DAA23FEEB}" srcOrd="0" destOrd="0" presId="urn:microsoft.com/office/officeart/2005/8/layout/vList2"/>
    <dgm:cxn modelId="{BAA92CB7-573A-45A6-BB89-CFFD462142F5}" type="presOf" srcId="{F42C77BF-2895-44EE-AB82-9C8C0923F577}" destId="{F5AE90D8-C61D-47E4-BD84-DC6957FA3AEC}" srcOrd="0" destOrd="2" presId="urn:microsoft.com/office/officeart/2005/8/layout/vList2"/>
    <dgm:cxn modelId="{04B26DD1-7C4B-45C5-B205-6AE544147E5D}" srcId="{169F4917-F4AC-4DC2-B299-F5032C270562}" destId="{F42C77BF-2895-44EE-AB82-9C8C0923F577}" srcOrd="2" destOrd="0" parTransId="{1D35EA03-529E-4A7B-85DA-3D6E69AC335F}" sibTransId="{D949871C-6AA4-467C-B696-D31055CCCFAD}"/>
    <dgm:cxn modelId="{E363E6ED-888F-4FE2-ACCC-C4B28F4D7F53}" srcId="{202E08E6-3916-4A16-9FAE-C09E21B30777}" destId="{169F4917-F4AC-4DC2-B299-F5032C270562}" srcOrd="0" destOrd="0" parTransId="{C1574861-5A30-4338-9B8F-7090A9B36991}" sibTransId="{E56918B8-4F1D-4BF7-ABE9-AA78633071A7}"/>
    <dgm:cxn modelId="{783C9EEF-F28B-4C72-BF0F-70519D32DDE1}" srcId="{169F4917-F4AC-4DC2-B299-F5032C270562}" destId="{542F3D1A-9707-4BD2-9BF7-BBA9F69102C5}" srcOrd="0" destOrd="0" parTransId="{147C547C-595A-4960-8312-45D257081D58}" sibTransId="{60BD4EAA-28BE-413E-B1C2-0527D082EC1A}"/>
    <dgm:cxn modelId="{1570FEF2-F80F-42B0-9794-A5F4614B12CB}" type="presOf" srcId="{5CCD239F-DDDF-45F0-A0BE-E7DD9CB677D7}" destId="{9D2FF78E-8928-4FDC-9A65-D16F170BD4BE}" srcOrd="0" destOrd="0" presId="urn:microsoft.com/office/officeart/2005/8/layout/vList2"/>
    <dgm:cxn modelId="{F23427F4-CC75-4349-A916-EB91EAF5212E}" type="presOf" srcId="{2508555B-CF94-43BD-BB43-81EAAA465A2B}" destId="{0B421981-1C14-4B78-B4E6-AFF733B920EA}" srcOrd="0" destOrd="0" presId="urn:microsoft.com/office/officeart/2005/8/layout/vList2"/>
    <dgm:cxn modelId="{E67E0DD6-D27F-476A-B525-4EB4BD4E0E01}" type="presParOf" srcId="{75E2DA0C-740F-487F-B3F6-22724B98AA2C}" destId="{946A1F95-4550-454D-B087-BF1DAA23FEEB}" srcOrd="0" destOrd="0" presId="urn:microsoft.com/office/officeart/2005/8/layout/vList2"/>
    <dgm:cxn modelId="{C496ADA9-4307-469E-995F-5C3086DFFD50}" type="presParOf" srcId="{75E2DA0C-740F-487F-B3F6-22724B98AA2C}" destId="{F5AE90D8-C61D-47E4-BD84-DC6957FA3AEC}" srcOrd="1" destOrd="0" presId="urn:microsoft.com/office/officeart/2005/8/layout/vList2"/>
    <dgm:cxn modelId="{8363E970-0FA6-42EC-A424-007C39FCCFEC}" type="presParOf" srcId="{75E2DA0C-740F-487F-B3F6-22724B98AA2C}" destId="{0B421981-1C14-4B78-B4E6-AFF733B920EA}" srcOrd="2" destOrd="0" presId="urn:microsoft.com/office/officeart/2005/8/layout/vList2"/>
    <dgm:cxn modelId="{B80B21EF-0AC9-4AE0-8122-A51C6BFCD030}" type="presParOf" srcId="{75E2DA0C-740F-487F-B3F6-22724B98AA2C}" destId="{9D2FF78E-8928-4FDC-9A65-D16F170BD4B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02E08E6-3916-4A16-9FAE-C09E21B3077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169F4917-F4AC-4DC2-B299-F5032C270562}">
      <dgm:prSet/>
      <dgm:spPr/>
      <dgm:t>
        <a:bodyPr/>
        <a:lstStyle/>
        <a:p>
          <a:r>
            <a:rPr lang="en-US" dirty="0"/>
            <a:t>Challenges Identified / Key Themes</a:t>
          </a:r>
        </a:p>
      </dgm:t>
    </dgm:pt>
    <dgm:pt modelId="{E56918B8-4F1D-4BF7-ABE9-AA78633071A7}" type="sibTrans" cxnId="{E363E6ED-888F-4FE2-ACCC-C4B28F4D7F53}">
      <dgm:prSet/>
      <dgm:spPr/>
      <dgm:t>
        <a:bodyPr/>
        <a:lstStyle/>
        <a:p>
          <a:endParaRPr lang="en-US"/>
        </a:p>
      </dgm:t>
    </dgm:pt>
    <dgm:pt modelId="{C1574861-5A30-4338-9B8F-7090A9B36991}" type="parTrans" cxnId="{E363E6ED-888F-4FE2-ACCC-C4B28F4D7F53}">
      <dgm:prSet/>
      <dgm:spPr/>
      <dgm:t>
        <a:bodyPr/>
        <a:lstStyle/>
        <a:p>
          <a:endParaRPr lang="en-US"/>
        </a:p>
      </dgm:t>
    </dgm:pt>
    <dgm:pt modelId="{24ADAF4E-5068-4F42-AF67-E7D0D2AFB9B5}">
      <dgm:prSet/>
      <dgm:spPr/>
      <dgm:t>
        <a:bodyPr/>
        <a:lstStyle/>
        <a:p>
          <a:r>
            <a:rPr lang="en-US" dirty="0"/>
            <a:t>Participants emphasized the need for stronger provider education and technical assistance, noting gaps in provider understanding of AIHP participation requirements and overall program operations.</a:t>
          </a:r>
        </a:p>
      </dgm:t>
    </dgm:pt>
    <dgm:pt modelId="{7AE5F9B5-D48C-447C-ACDF-E0B8F5C3DB6F}" type="parTrans" cxnId="{867A2D38-86D9-4A04-A13A-B7437A2D7B18}">
      <dgm:prSet/>
      <dgm:spPr/>
      <dgm:t>
        <a:bodyPr/>
        <a:lstStyle/>
        <a:p>
          <a:endParaRPr lang="en-US"/>
        </a:p>
      </dgm:t>
    </dgm:pt>
    <dgm:pt modelId="{7D76298D-05CE-4556-8045-125ACE20421B}" type="sibTrans" cxnId="{867A2D38-86D9-4A04-A13A-B7437A2D7B18}">
      <dgm:prSet/>
      <dgm:spPr/>
      <dgm:t>
        <a:bodyPr/>
        <a:lstStyle/>
        <a:p>
          <a:endParaRPr lang="en-US"/>
        </a:p>
      </dgm:t>
    </dgm:pt>
    <dgm:pt modelId="{5F3D9B20-346E-46E4-BD16-C0C01DBC5D7C}">
      <dgm:prSet/>
      <dgm:spPr/>
      <dgm:t>
        <a:bodyPr/>
        <a:lstStyle/>
        <a:p>
          <a:r>
            <a:rPr lang="en-US" dirty="0"/>
            <a:t>Participants noted that outdated systems and administrative burdens create operational challenges, including manual claims processes, administrative complexity, and delays in provider support and issue resolution. </a:t>
          </a:r>
        </a:p>
      </dgm:t>
    </dgm:pt>
    <dgm:pt modelId="{0BE69273-6C53-4B4E-8B8B-C3B7714752AA}" type="parTrans" cxnId="{6F83F11A-B0B5-4A09-8929-045F18A3EACC}">
      <dgm:prSet/>
      <dgm:spPr/>
      <dgm:t>
        <a:bodyPr/>
        <a:lstStyle/>
        <a:p>
          <a:endParaRPr lang="en-US"/>
        </a:p>
      </dgm:t>
    </dgm:pt>
    <dgm:pt modelId="{A3B581BA-A0F0-4D15-B92E-BC046C88E0CE}" type="sibTrans" cxnId="{6F83F11A-B0B5-4A09-8929-045F18A3EACC}">
      <dgm:prSet/>
      <dgm:spPr/>
      <dgm:t>
        <a:bodyPr/>
        <a:lstStyle/>
        <a:p>
          <a:endParaRPr lang="en-US"/>
        </a:p>
      </dgm:t>
    </dgm:pt>
    <dgm:pt modelId="{906F4196-623C-4DB5-8B52-49C0B2ADA6BD}">
      <dgm:prSet/>
      <dgm:spPr/>
      <dgm:t>
        <a:bodyPr/>
        <a:lstStyle/>
        <a:p>
          <a:r>
            <a:rPr lang="en-US" dirty="0"/>
            <a:t>Participants identified several barriers to access, including non-IHS/638 providers declining AIHP members, limited specialty care availability, and concerns about formulary restrictions that affect AIHP enrollment. These challenges have contributed to member plan switching.</a:t>
          </a:r>
        </a:p>
      </dgm:t>
    </dgm:pt>
    <dgm:pt modelId="{92916AF7-DCEB-4E94-98F3-8289990FE04A}" type="parTrans" cxnId="{947DDAF2-0A61-4BB3-9087-88E132735351}">
      <dgm:prSet/>
      <dgm:spPr/>
      <dgm:t>
        <a:bodyPr/>
        <a:lstStyle/>
        <a:p>
          <a:endParaRPr lang="en-US"/>
        </a:p>
      </dgm:t>
    </dgm:pt>
    <dgm:pt modelId="{28F0A20E-183F-4BCA-8EAE-1F5A5B5999AD}" type="sibTrans" cxnId="{947DDAF2-0A61-4BB3-9087-88E132735351}">
      <dgm:prSet/>
      <dgm:spPr/>
      <dgm:t>
        <a:bodyPr/>
        <a:lstStyle/>
        <a:p>
          <a:endParaRPr lang="en-US"/>
        </a:p>
      </dgm:t>
    </dgm:pt>
    <dgm:pt modelId="{118F3459-F045-4645-A417-843A61188235}">
      <dgm:prSet/>
      <dgm:spPr/>
      <dgm:t>
        <a:bodyPr/>
        <a:lstStyle/>
        <a:p>
          <a:r>
            <a:rPr lang="en-US" dirty="0"/>
            <a:t>Areas of Opportunity</a:t>
          </a:r>
        </a:p>
      </dgm:t>
    </dgm:pt>
    <dgm:pt modelId="{1E874E75-0D2E-4E15-9C65-C1F4ED0D4AB4}" type="parTrans" cxnId="{59A76AB6-C02E-41DC-A904-1E6A199D5EA1}">
      <dgm:prSet/>
      <dgm:spPr/>
      <dgm:t>
        <a:bodyPr/>
        <a:lstStyle/>
        <a:p>
          <a:endParaRPr lang="en-US"/>
        </a:p>
      </dgm:t>
    </dgm:pt>
    <dgm:pt modelId="{BABF7E51-41E2-4DDA-A78B-0C3FDE7C9164}" type="sibTrans" cxnId="{59A76AB6-C02E-41DC-A904-1E6A199D5EA1}">
      <dgm:prSet/>
      <dgm:spPr/>
      <dgm:t>
        <a:bodyPr/>
        <a:lstStyle/>
        <a:p>
          <a:endParaRPr lang="en-US"/>
        </a:p>
      </dgm:t>
    </dgm:pt>
    <dgm:pt modelId="{8C0227C3-048D-42E7-B1F2-6E9FEFCEE376}">
      <dgm:prSet/>
      <dgm:spPr/>
      <dgm:t>
        <a:bodyPr/>
        <a:lstStyle/>
        <a:p>
          <a:r>
            <a:rPr lang="en-US" dirty="0"/>
            <a:t>Increase provider outreach and education.</a:t>
          </a:r>
        </a:p>
      </dgm:t>
    </dgm:pt>
    <dgm:pt modelId="{92659C82-0C26-4D1B-A52F-7982267883FE}" type="parTrans" cxnId="{53659672-4FEA-4E72-9E55-E372B570A35A}">
      <dgm:prSet/>
      <dgm:spPr/>
      <dgm:t>
        <a:bodyPr/>
        <a:lstStyle/>
        <a:p>
          <a:endParaRPr lang="en-US"/>
        </a:p>
      </dgm:t>
    </dgm:pt>
    <dgm:pt modelId="{F905EF34-0698-4405-AC23-41CC043458C8}" type="sibTrans" cxnId="{53659672-4FEA-4E72-9E55-E372B570A35A}">
      <dgm:prSet/>
      <dgm:spPr/>
      <dgm:t>
        <a:bodyPr/>
        <a:lstStyle/>
        <a:p>
          <a:endParaRPr lang="en-US"/>
        </a:p>
      </dgm:t>
    </dgm:pt>
    <dgm:pt modelId="{5ED1C2E8-8A11-43C2-B5E4-A398FD579577}">
      <dgm:prSet/>
      <dgm:spPr/>
      <dgm:t>
        <a:bodyPr/>
        <a:lstStyle/>
        <a:p>
          <a:r>
            <a:rPr lang="en-US" dirty="0"/>
            <a:t>Develop a sustainable infrastructure for ongoing provider support.</a:t>
          </a:r>
        </a:p>
      </dgm:t>
    </dgm:pt>
    <dgm:pt modelId="{38173567-431B-4EA1-B88E-8AB333976CF7}" type="parTrans" cxnId="{159413CF-0EAF-4224-85A6-3134DD4AFB0D}">
      <dgm:prSet/>
      <dgm:spPr/>
      <dgm:t>
        <a:bodyPr/>
        <a:lstStyle/>
        <a:p>
          <a:endParaRPr lang="en-US"/>
        </a:p>
      </dgm:t>
    </dgm:pt>
    <dgm:pt modelId="{E407116B-7C41-4C3B-AEC6-E84F3BBBC9CF}" type="sibTrans" cxnId="{159413CF-0EAF-4224-85A6-3134DD4AFB0D}">
      <dgm:prSet/>
      <dgm:spPr/>
      <dgm:t>
        <a:bodyPr/>
        <a:lstStyle/>
        <a:p>
          <a:endParaRPr lang="en-US"/>
        </a:p>
      </dgm:t>
    </dgm:pt>
    <dgm:pt modelId="{14FDCA03-A068-4C7B-94F1-CA7147FD4EFB}">
      <dgm:prSet/>
      <dgm:spPr/>
      <dgm:t>
        <a:bodyPr/>
        <a:lstStyle/>
        <a:p>
          <a:r>
            <a:rPr lang="en-US" dirty="0"/>
            <a:t>Improve technical assistance for claims and billing. </a:t>
          </a:r>
        </a:p>
      </dgm:t>
    </dgm:pt>
    <dgm:pt modelId="{CA31A49A-B0F9-4311-B406-AFC729530710}" type="parTrans" cxnId="{D8BFBD55-2A74-428D-A568-4ECFE96B1F71}">
      <dgm:prSet/>
      <dgm:spPr/>
      <dgm:t>
        <a:bodyPr/>
        <a:lstStyle/>
        <a:p>
          <a:endParaRPr lang="en-US"/>
        </a:p>
      </dgm:t>
    </dgm:pt>
    <dgm:pt modelId="{981088E8-479A-4DD7-AC13-132DE27661F1}" type="sibTrans" cxnId="{D8BFBD55-2A74-428D-A568-4ECFE96B1F71}">
      <dgm:prSet/>
      <dgm:spPr/>
      <dgm:t>
        <a:bodyPr/>
        <a:lstStyle/>
        <a:p>
          <a:endParaRPr lang="en-US"/>
        </a:p>
      </dgm:t>
    </dgm:pt>
    <dgm:pt modelId="{73CF6E20-F488-4011-A3FD-F0C66E16CFF2}">
      <dgm:prSet/>
      <dgm:spPr/>
      <dgm:t>
        <a:bodyPr/>
        <a:lstStyle/>
        <a:p>
          <a:r>
            <a:rPr lang="en-US"/>
            <a:t>Sprovider participation processes to reduce administrative burden and strengthen provider engagement with AIHP.</a:t>
          </a:r>
          <a:endParaRPr lang="en-US" dirty="0"/>
        </a:p>
      </dgm:t>
    </dgm:pt>
    <dgm:pt modelId="{807E6D26-404B-4B71-A1CE-8819DB24F346}" type="parTrans" cxnId="{0DD5B592-BFDD-42BE-9300-43365CC17FC6}">
      <dgm:prSet/>
      <dgm:spPr/>
      <dgm:t>
        <a:bodyPr/>
        <a:lstStyle/>
        <a:p>
          <a:endParaRPr lang="en-US"/>
        </a:p>
      </dgm:t>
    </dgm:pt>
    <dgm:pt modelId="{D6B8BA41-01D3-45F3-AA62-C334F72E4716}" type="sibTrans" cxnId="{0DD5B592-BFDD-42BE-9300-43365CC17FC6}">
      <dgm:prSet/>
      <dgm:spPr/>
      <dgm:t>
        <a:bodyPr/>
        <a:lstStyle/>
        <a:p>
          <a:endParaRPr lang="en-US"/>
        </a:p>
      </dgm:t>
    </dgm:pt>
    <dgm:pt modelId="{5518E872-73CB-4BE9-A8D8-ED7E5B70A6A2}">
      <dgm:prSet/>
      <dgm:spPr/>
      <dgm:t>
        <a:bodyPr/>
        <a:lstStyle/>
        <a:p>
          <a:r>
            <a:rPr lang="en-US" dirty="0"/>
            <a:t>Simplifying provider participation processes to reduce administrative burden.</a:t>
          </a:r>
        </a:p>
      </dgm:t>
    </dgm:pt>
    <dgm:pt modelId="{56F19AC1-B233-4565-8CB7-A86A11202DC2}" type="parTrans" cxnId="{64E74924-FDDD-49EF-B0CB-CA9C2D04E12F}">
      <dgm:prSet/>
      <dgm:spPr/>
      <dgm:t>
        <a:bodyPr/>
        <a:lstStyle/>
        <a:p>
          <a:endParaRPr lang="en-US"/>
        </a:p>
      </dgm:t>
    </dgm:pt>
    <dgm:pt modelId="{1A4ACA56-BD60-4CA4-88A6-CDAC8A950CCF}" type="sibTrans" cxnId="{64E74924-FDDD-49EF-B0CB-CA9C2D04E12F}">
      <dgm:prSet/>
      <dgm:spPr/>
      <dgm:t>
        <a:bodyPr/>
        <a:lstStyle/>
        <a:p>
          <a:endParaRPr lang="en-US"/>
        </a:p>
      </dgm:t>
    </dgm:pt>
    <dgm:pt modelId="{AFC50AD7-4DD0-4F55-BFB8-D06951B349C5}">
      <dgm:prSet/>
      <dgm:spPr/>
      <dgm:t>
        <a:bodyPr/>
        <a:lstStyle/>
        <a:p>
          <a:r>
            <a:rPr lang="en-US" dirty="0"/>
            <a:t>Strengthen provider engagement with AIHP.</a:t>
          </a:r>
        </a:p>
      </dgm:t>
    </dgm:pt>
    <dgm:pt modelId="{0E14D7CB-2493-4BDF-BFDF-EFBE661770DF}" type="parTrans" cxnId="{BDDCCFCD-577B-40F5-B408-29BECA4EEBD1}">
      <dgm:prSet/>
      <dgm:spPr/>
      <dgm:t>
        <a:bodyPr/>
        <a:lstStyle/>
        <a:p>
          <a:endParaRPr lang="en-US"/>
        </a:p>
      </dgm:t>
    </dgm:pt>
    <dgm:pt modelId="{8D493725-261B-4AD6-A687-E2CC347BF4A0}" type="sibTrans" cxnId="{BDDCCFCD-577B-40F5-B408-29BECA4EEBD1}">
      <dgm:prSet/>
      <dgm:spPr/>
      <dgm:t>
        <a:bodyPr/>
        <a:lstStyle/>
        <a:p>
          <a:endParaRPr lang="en-US"/>
        </a:p>
      </dgm:t>
    </dgm:pt>
    <dgm:pt modelId="{75E2DA0C-740F-487F-B3F6-22724B98AA2C}" type="pres">
      <dgm:prSet presAssocID="{202E08E6-3916-4A16-9FAE-C09E21B30777}" presName="linear" presStyleCnt="0">
        <dgm:presLayoutVars>
          <dgm:animLvl val="lvl"/>
          <dgm:resizeHandles val="exact"/>
        </dgm:presLayoutVars>
      </dgm:prSet>
      <dgm:spPr/>
    </dgm:pt>
    <dgm:pt modelId="{946A1F95-4550-454D-B087-BF1DAA23FEEB}" type="pres">
      <dgm:prSet presAssocID="{169F4917-F4AC-4DC2-B299-F5032C270562}" presName="parentText" presStyleLbl="node1" presStyleIdx="0" presStyleCnt="2">
        <dgm:presLayoutVars>
          <dgm:chMax val="0"/>
          <dgm:bulletEnabled val="1"/>
        </dgm:presLayoutVars>
      </dgm:prSet>
      <dgm:spPr/>
    </dgm:pt>
    <dgm:pt modelId="{F5AE90D8-C61D-47E4-BD84-DC6957FA3AEC}" type="pres">
      <dgm:prSet presAssocID="{169F4917-F4AC-4DC2-B299-F5032C270562}" presName="childText" presStyleLbl="revTx" presStyleIdx="0" presStyleCnt="2">
        <dgm:presLayoutVars>
          <dgm:bulletEnabled val="1"/>
        </dgm:presLayoutVars>
      </dgm:prSet>
      <dgm:spPr/>
    </dgm:pt>
    <dgm:pt modelId="{64C2C23A-E119-484B-A252-9322607353D4}" type="pres">
      <dgm:prSet presAssocID="{118F3459-F045-4645-A417-843A61188235}" presName="parentText" presStyleLbl="node1" presStyleIdx="1" presStyleCnt="2">
        <dgm:presLayoutVars>
          <dgm:chMax val="0"/>
          <dgm:bulletEnabled val="1"/>
        </dgm:presLayoutVars>
      </dgm:prSet>
      <dgm:spPr/>
    </dgm:pt>
    <dgm:pt modelId="{4124C399-F8DD-47C4-AB9B-2E9D492830AE}" type="pres">
      <dgm:prSet presAssocID="{118F3459-F045-4645-A417-843A61188235}" presName="childText" presStyleLbl="revTx" presStyleIdx="1" presStyleCnt="2">
        <dgm:presLayoutVars>
          <dgm:bulletEnabled val="1"/>
        </dgm:presLayoutVars>
      </dgm:prSet>
      <dgm:spPr/>
    </dgm:pt>
  </dgm:ptLst>
  <dgm:cxnLst>
    <dgm:cxn modelId="{61B44001-7BC8-468B-AE0E-DE85A3D7824F}" type="presOf" srcId="{73CF6E20-F488-4011-A3FD-F0C66E16CFF2}" destId="{4124C399-F8DD-47C4-AB9B-2E9D492830AE}" srcOrd="0" destOrd="5" presId="urn:microsoft.com/office/officeart/2005/8/layout/vList2"/>
    <dgm:cxn modelId="{BAE64B0F-6FBF-497A-B787-4EEFB66022AB}" type="presOf" srcId="{5518E872-73CB-4BE9-A8D8-ED7E5B70A6A2}" destId="{4124C399-F8DD-47C4-AB9B-2E9D492830AE}" srcOrd="0" destOrd="3" presId="urn:microsoft.com/office/officeart/2005/8/layout/vList2"/>
    <dgm:cxn modelId="{6F83F11A-B0B5-4A09-8929-045F18A3EACC}" srcId="{169F4917-F4AC-4DC2-B299-F5032C270562}" destId="{5F3D9B20-346E-46E4-BD16-C0C01DBC5D7C}" srcOrd="2" destOrd="0" parTransId="{0BE69273-6C53-4B4E-8B8B-C3B7714752AA}" sibTransId="{A3B581BA-A0F0-4D15-B92E-BC046C88E0CE}"/>
    <dgm:cxn modelId="{C13E7F21-7E07-4B04-AFBB-917A8FD41776}" type="presOf" srcId="{906F4196-623C-4DB5-8B52-49C0B2ADA6BD}" destId="{F5AE90D8-C61D-47E4-BD84-DC6957FA3AEC}" srcOrd="0" destOrd="1" presId="urn:microsoft.com/office/officeart/2005/8/layout/vList2"/>
    <dgm:cxn modelId="{64E74924-FDDD-49EF-B0CB-CA9C2D04E12F}" srcId="{118F3459-F045-4645-A417-843A61188235}" destId="{5518E872-73CB-4BE9-A8D8-ED7E5B70A6A2}" srcOrd="3" destOrd="0" parTransId="{56F19AC1-B233-4565-8CB7-A86A11202DC2}" sibTransId="{1A4ACA56-BD60-4CA4-88A6-CDAC8A950CCF}"/>
    <dgm:cxn modelId="{867A2D38-86D9-4A04-A13A-B7437A2D7B18}" srcId="{169F4917-F4AC-4DC2-B299-F5032C270562}" destId="{24ADAF4E-5068-4F42-AF67-E7D0D2AFB9B5}" srcOrd="0" destOrd="0" parTransId="{7AE5F9B5-D48C-447C-ACDF-E0B8F5C3DB6F}" sibTransId="{7D76298D-05CE-4556-8045-125ACE20421B}"/>
    <dgm:cxn modelId="{BA2D7442-4CF1-48B7-BE64-D9AC1F7C0AA9}" type="presOf" srcId="{24ADAF4E-5068-4F42-AF67-E7D0D2AFB9B5}" destId="{F5AE90D8-C61D-47E4-BD84-DC6957FA3AEC}" srcOrd="0" destOrd="0" presId="urn:microsoft.com/office/officeart/2005/8/layout/vList2"/>
    <dgm:cxn modelId="{1AB6DB67-968E-46B4-AB50-AB56C836D67E}" type="presOf" srcId="{5F3D9B20-346E-46E4-BD16-C0C01DBC5D7C}" destId="{F5AE90D8-C61D-47E4-BD84-DC6957FA3AEC}" srcOrd="0" destOrd="2" presId="urn:microsoft.com/office/officeart/2005/8/layout/vList2"/>
    <dgm:cxn modelId="{7AC2D06E-D1ED-4821-9C46-3CCF7E62BB0E}" type="presOf" srcId="{202E08E6-3916-4A16-9FAE-C09E21B30777}" destId="{75E2DA0C-740F-487F-B3F6-22724B98AA2C}" srcOrd="0" destOrd="0" presId="urn:microsoft.com/office/officeart/2005/8/layout/vList2"/>
    <dgm:cxn modelId="{53659672-4FEA-4E72-9E55-E372B570A35A}" srcId="{118F3459-F045-4645-A417-843A61188235}" destId="{8C0227C3-048D-42E7-B1F2-6E9FEFCEE376}" srcOrd="0" destOrd="0" parTransId="{92659C82-0C26-4D1B-A52F-7982267883FE}" sibTransId="{F905EF34-0698-4405-AC23-41CC043458C8}"/>
    <dgm:cxn modelId="{5A859773-4187-4166-9889-56F8D80680DD}" type="presOf" srcId="{AFC50AD7-4DD0-4F55-BFB8-D06951B349C5}" destId="{4124C399-F8DD-47C4-AB9B-2E9D492830AE}" srcOrd="0" destOrd="4" presId="urn:microsoft.com/office/officeart/2005/8/layout/vList2"/>
    <dgm:cxn modelId="{D8BFBD55-2A74-428D-A568-4ECFE96B1F71}" srcId="{118F3459-F045-4645-A417-843A61188235}" destId="{14FDCA03-A068-4C7B-94F1-CA7147FD4EFB}" srcOrd="2" destOrd="0" parTransId="{CA31A49A-B0F9-4311-B406-AFC729530710}" sibTransId="{981088E8-479A-4DD7-AC13-132DE27661F1}"/>
    <dgm:cxn modelId="{0DD5B592-BFDD-42BE-9300-43365CC17FC6}" srcId="{118F3459-F045-4645-A417-843A61188235}" destId="{73CF6E20-F488-4011-A3FD-F0C66E16CFF2}" srcOrd="5" destOrd="0" parTransId="{807E6D26-404B-4B71-A1CE-8819DB24F346}" sibTransId="{D6B8BA41-01D3-45F3-AA62-C334F72E4716}"/>
    <dgm:cxn modelId="{53AFA7A6-D106-4375-BD31-A0D853F78E33}" type="presOf" srcId="{5ED1C2E8-8A11-43C2-B5E4-A398FD579577}" destId="{4124C399-F8DD-47C4-AB9B-2E9D492830AE}" srcOrd="0" destOrd="1" presId="urn:microsoft.com/office/officeart/2005/8/layout/vList2"/>
    <dgm:cxn modelId="{59A76AB6-C02E-41DC-A904-1E6A199D5EA1}" srcId="{202E08E6-3916-4A16-9FAE-C09E21B30777}" destId="{118F3459-F045-4645-A417-843A61188235}" srcOrd="1" destOrd="0" parTransId="{1E874E75-0D2E-4E15-9C65-C1F4ED0D4AB4}" sibTransId="{BABF7E51-41E2-4DDA-A78B-0C3FDE7C9164}"/>
    <dgm:cxn modelId="{BDDCCFCD-577B-40F5-B408-29BECA4EEBD1}" srcId="{118F3459-F045-4645-A417-843A61188235}" destId="{AFC50AD7-4DD0-4F55-BFB8-D06951B349C5}" srcOrd="4" destOrd="0" parTransId="{0E14D7CB-2493-4BDF-BFDF-EFBE661770DF}" sibTransId="{8D493725-261B-4AD6-A687-E2CC347BF4A0}"/>
    <dgm:cxn modelId="{159413CF-0EAF-4224-85A6-3134DD4AFB0D}" srcId="{118F3459-F045-4645-A417-843A61188235}" destId="{5ED1C2E8-8A11-43C2-B5E4-A398FD579577}" srcOrd="1" destOrd="0" parTransId="{38173567-431B-4EA1-B88E-8AB333976CF7}" sibTransId="{E407116B-7C41-4C3B-AEC6-E84F3BBBC9CF}"/>
    <dgm:cxn modelId="{6D1656D0-F064-46D8-8230-26D41A4EB813}" type="presOf" srcId="{8C0227C3-048D-42E7-B1F2-6E9FEFCEE376}" destId="{4124C399-F8DD-47C4-AB9B-2E9D492830AE}" srcOrd="0" destOrd="0" presId="urn:microsoft.com/office/officeart/2005/8/layout/vList2"/>
    <dgm:cxn modelId="{2683E9EA-463B-4F77-AC99-1859226CAAD0}" type="presOf" srcId="{14FDCA03-A068-4C7B-94F1-CA7147FD4EFB}" destId="{4124C399-F8DD-47C4-AB9B-2E9D492830AE}" srcOrd="0" destOrd="2" presId="urn:microsoft.com/office/officeart/2005/8/layout/vList2"/>
    <dgm:cxn modelId="{E363E6ED-888F-4FE2-ACCC-C4B28F4D7F53}" srcId="{202E08E6-3916-4A16-9FAE-C09E21B30777}" destId="{169F4917-F4AC-4DC2-B299-F5032C270562}" srcOrd="0" destOrd="0" parTransId="{C1574861-5A30-4338-9B8F-7090A9B36991}" sibTransId="{E56918B8-4F1D-4BF7-ABE9-AA78633071A7}"/>
    <dgm:cxn modelId="{F675B8F2-BD01-44A0-9802-F00673492211}" type="presOf" srcId="{169F4917-F4AC-4DC2-B299-F5032C270562}" destId="{946A1F95-4550-454D-B087-BF1DAA23FEEB}" srcOrd="0" destOrd="0" presId="urn:microsoft.com/office/officeart/2005/8/layout/vList2"/>
    <dgm:cxn modelId="{947DDAF2-0A61-4BB3-9087-88E132735351}" srcId="{169F4917-F4AC-4DC2-B299-F5032C270562}" destId="{906F4196-623C-4DB5-8B52-49C0B2ADA6BD}" srcOrd="1" destOrd="0" parTransId="{92916AF7-DCEB-4E94-98F3-8289990FE04A}" sibTransId="{28F0A20E-183F-4BCA-8EAE-1F5A5B5999AD}"/>
    <dgm:cxn modelId="{E8D321FF-40BA-4C35-A458-AC8AF91975B9}" type="presOf" srcId="{118F3459-F045-4645-A417-843A61188235}" destId="{64C2C23A-E119-484B-A252-9322607353D4}" srcOrd="0" destOrd="0" presId="urn:microsoft.com/office/officeart/2005/8/layout/vList2"/>
    <dgm:cxn modelId="{6476A5A4-72AC-48AB-B7AB-4D1C178CA734}" type="presParOf" srcId="{75E2DA0C-740F-487F-B3F6-22724B98AA2C}" destId="{946A1F95-4550-454D-B087-BF1DAA23FEEB}" srcOrd="0" destOrd="0" presId="urn:microsoft.com/office/officeart/2005/8/layout/vList2"/>
    <dgm:cxn modelId="{CB270B26-5220-4866-B33F-D5F38EC2545A}" type="presParOf" srcId="{75E2DA0C-740F-487F-B3F6-22724B98AA2C}" destId="{F5AE90D8-C61D-47E4-BD84-DC6957FA3AEC}" srcOrd="1" destOrd="0" presId="urn:microsoft.com/office/officeart/2005/8/layout/vList2"/>
    <dgm:cxn modelId="{27D6D191-8B71-4B7B-B344-70DABD7DE248}" type="presParOf" srcId="{75E2DA0C-740F-487F-B3F6-22724B98AA2C}" destId="{64C2C23A-E119-484B-A252-9322607353D4}" srcOrd="2" destOrd="0" presId="urn:microsoft.com/office/officeart/2005/8/layout/vList2"/>
    <dgm:cxn modelId="{5A946348-D1A1-4C36-AA2D-F755E57D4887}" type="presParOf" srcId="{75E2DA0C-740F-487F-B3F6-22724B98AA2C}" destId="{4124C399-F8DD-47C4-AB9B-2E9D492830AE}"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02E08E6-3916-4A16-9FAE-C09E21B3077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169F4917-F4AC-4DC2-B299-F5032C270562}">
      <dgm:prSet/>
      <dgm:spPr/>
      <dgm:t>
        <a:bodyPr/>
        <a:lstStyle/>
        <a:p>
          <a:r>
            <a:rPr lang="en-US" dirty="0"/>
            <a:t>Challenges Identified / Key Themes</a:t>
          </a:r>
        </a:p>
      </dgm:t>
    </dgm:pt>
    <dgm:pt modelId="{E56918B8-4F1D-4BF7-ABE9-AA78633071A7}" type="sibTrans" cxnId="{E363E6ED-888F-4FE2-ACCC-C4B28F4D7F53}">
      <dgm:prSet/>
      <dgm:spPr/>
      <dgm:t>
        <a:bodyPr/>
        <a:lstStyle/>
        <a:p>
          <a:endParaRPr lang="en-US"/>
        </a:p>
      </dgm:t>
    </dgm:pt>
    <dgm:pt modelId="{C1574861-5A30-4338-9B8F-7090A9B36991}" type="parTrans" cxnId="{E363E6ED-888F-4FE2-ACCC-C4B28F4D7F53}">
      <dgm:prSet/>
      <dgm:spPr/>
      <dgm:t>
        <a:bodyPr/>
        <a:lstStyle/>
        <a:p>
          <a:endParaRPr lang="en-US"/>
        </a:p>
      </dgm:t>
    </dgm:pt>
    <dgm:pt modelId="{118F3459-F045-4645-A417-843A61188235}">
      <dgm:prSet/>
      <dgm:spPr/>
      <dgm:t>
        <a:bodyPr/>
        <a:lstStyle/>
        <a:p>
          <a:r>
            <a:rPr lang="en-US" b="0" dirty="0"/>
            <a:t>Areas of Opportunity</a:t>
          </a:r>
        </a:p>
      </dgm:t>
    </dgm:pt>
    <dgm:pt modelId="{1E874E75-0D2E-4E15-9C65-C1F4ED0D4AB4}" type="parTrans" cxnId="{59A76AB6-C02E-41DC-A904-1E6A199D5EA1}">
      <dgm:prSet/>
      <dgm:spPr/>
      <dgm:t>
        <a:bodyPr/>
        <a:lstStyle/>
        <a:p>
          <a:endParaRPr lang="en-US"/>
        </a:p>
      </dgm:t>
    </dgm:pt>
    <dgm:pt modelId="{BABF7E51-41E2-4DDA-A78B-0C3FDE7C9164}" type="sibTrans" cxnId="{59A76AB6-C02E-41DC-A904-1E6A199D5EA1}">
      <dgm:prSet/>
      <dgm:spPr/>
      <dgm:t>
        <a:bodyPr/>
        <a:lstStyle/>
        <a:p>
          <a:endParaRPr lang="en-US"/>
        </a:p>
      </dgm:t>
    </dgm:pt>
    <dgm:pt modelId="{B20E261F-3995-4CF9-A2E8-39E8599606A8}">
      <dgm:prSet/>
      <dgm:spPr/>
      <dgm:t>
        <a:bodyPr/>
        <a:lstStyle/>
        <a:p>
          <a:r>
            <a:rPr lang="en-US" dirty="0"/>
            <a:t>A need for clear quality metrics within AIHP, noting the absence of defined quality measures, accountability structures, and consistent quality reporting. </a:t>
          </a:r>
        </a:p>
      </dgm:t>
    </dgm:pt>
    <dgm:pt modelId="{96EB77B8-4221-4399-BDC4-18726177E417}" type="parTrans" cxnId="{C661A6AC-612C-49DB-B541-A9C154FFD9FF}">
      <dgm:prSet/>
      <dgm:spPr/>
      <dgm:t>
        <a:bodyPr/>
        <a:lstStyle/>
        <a:p>
          <a:endParaRPr lang="en-US"/>
        </a:p>
      </dgm:t>
    </dgm:pt>
    <dgm:pt modelId="{515D8FC5-B3A5-4660-B159-E7F043ED13C4}" type="sibTrans" cxnId="{C661A6AC-612C-49DB-B541-A9C154FFD9FF}">
      <dgm:prSet/>
      <dgm:spPr/>
      <dgm:t>
        <a:bodyPr/>
        <a:lstStyle/>
        <a:p>
          <a:endParaRPr lang="en-US"/>
        </a:p>
      </dgm:t>
    </dgm:pt>
    <dgm:pt modelId="{29A828C8-52F2-4BF2-8F08-6A3A8DE6E529}">
      <dgm:prSet/>
      <dgm:spPr/>
      <dgm:t>
        <a:bodyPr/>
        <a:lstStyle/>
        <a:p>
          <a:r>
            <a:rPr lang="en-US" dirty="0"/>
            <a:t>Participants emphasized that quality metrics must reflect Tribal priorities and health needs, ensuring that Tribes are true partners in defining what quality looks like for AIHP. </a:t>
          </a:r>
        </a:p>
      </dgm:t>
    </dgm:pt>
    <dgm:pt modelId="{622A62A2-6212-49C3-A7E0-1C05266106C8}" type="parTrans" cxnId="{CDCDFF3D-22F8-4292-BC7C-25F0B96E08BA}">
      <dgm:prSet/>
      <dgm:spPr/>
      <dgm:t>
        <a:bodyPr/>
        <a:lstStyle/>
        <a:p>
          <a:endParaRPr lang="en-US"/>
        </a:p>
      </dgm:t>
    </dgm:pt>
    <dgm:pt modelId="{F23B6EB4-4709-4958-B29D-11C51DE194D3}" type="sibTrans" cxnId="{CDCDFF3D-22F8-4292-BC7C-25F0B96E08BA}">
      <dgm:prSet/>
      <dgm:spPr/>
      <dgm:t>
        <a:bodyPr/>
        <a:lstStyle/>
        <a:p>
          <a:endParaRPr lang="en-US"/>
        </a:p>
      </dgm:t>
    </dgm:pt>
    <dgm:pt modelId="{E335A7EA-9A3E-4864-8AD6-4C5EAD82FE68}">
      <dgm:prSet/>
      <dgm:spPr/>
      <dgm:t>
        <a:bodyPr/>
        <a:lstStyle/>
        <a:p>
          <a:r>
            <a:rPr lang="en-US" b="0" dirty="0"/>
            <a:t>Developing AIHP-specific quality metrics, ensuring Tribes are directly involved in creating those measures, and aligning quality efforts with</a:t>
          </a:r>
          <a:r>
            <a:rPr lang="en-US" b="0" i="0" dirty="0"/>
            <a:t> Healthcare Effectiveness Data and Information Set (HEDIS) and The Government Performance and Results Act (GPRA) measures.</a:t>
          </a:r>
          <a:endParaRPr lang="en-US" b="0" dirty="0"/>
        </a:p>
      </dgm:t>
    </dgm:pt>
    <dgm:pt modelId="{ED36B952-5F9F-4290-B432-2394A180A969}" type="parTrans" cxnId="{85894BAF-4B0C-4A9E-AA71-406F732D07FB}">
      <dgm:prSet/>
      <dgm:spPr/>
      <dgm:t>
        <a:bodyPr/>
        <a:lstStyle/>
        <a:p>
          <a:endParaRPr lang="en-US"/>
        </a:p>
      </dgm:t>
    </dgm:pt>
    <dgm:pt modelId="{81ED72D7-E9DD-426B-B545-5A261F488E51}" type="sibTrans" cxnId="{85894BAF-4B0C-4A9E-AA71-406F732D07FB}">
      <dgm:prSet/>
      <dgm:spPr/>
      <dgm:t>
        <a:bodyPr/>
        <a:lstStyle/>
        <a:p>
          <a:endParaRPr lang="en-US"/>
        </a:p>
      </dgm:t>
    </dgm:pt>
    <dgm:pt modelId="{739C22DC-3F82-4724-BB90-C1809F695DBA}">
      <dgm:prSet/>
      <dgm:spPr/>
      <dgm:t>
        <a:bodyPr/>
        <a:lstStyle/>
        <a:p>
          <a:r>
            <a:rPr lang="en-US" dirty="0"/>
            <a:t>Participants also emphasized the importance of producing reports on quality findings and corrective actions to strengthen transparency and continuous improvement.</a:t>
          </a:r>
        </a:p>
      </dgm:t>
    </dgm:pt>
    <dgm:pt modelId="{E8240456-F175-4487-9F79-269EA732658D}" type="parTrans" cxnId="{6360822F-FE15-4180-A7C4-6B65825B7340}">
      <dgm:prSet/>
      <dgm:spPr/>
      <dgm:t>
        <a:bodyPr/>
        <a:lstStyle/>
        <a:p>
          <a:endParaRPr lang="en-US"/>
        </a:p>
      </dgm:t>
    </dgm:pt>
    <dgm:pt modelId="{33993F3A-ACF3-40DC-8BAF-DE06A99F3575}" type="sibTrans" cxnId="{6360822F-FE15-4180-A7C4-6B65825B7340}">
      <dgm:prSet/>
      <dgm:spPr/>
      <dgm:t>
        <a:bodyPr/>
        <a:lstStyle/>
        <a:p>
          <a:endParaRPr lang="en-US"/>
        </a:p>
      </dgm:t>
    </dgm:pt>
    <dgm:pt modelId="{75E2DA0C-740F-487F-B3F6-22724B98AA2C}" type="pres">
      <dgm:prSet presAssocID="{202E08E6-3916-4A16-9FAE-C09E21B30777}" presName="linear" presStyleCnt="0">
        <dgm:presLayoutVars>
          <dgm:animLvl val="lvl"/>
          <dgm:resizeHandles val="exact"/>
        </dgm:presLayoutVars>
      </dgm:prSet>
      <dgm:spPr/>
    </dgm:pt>
    <dgm:pt modelId="{946A1F95-4550-454D-B087-BF1DAA23FEEB}" type="pres">
      <dgm:prSet presAssocID="{169F4917-F4AC-4DC2-B299-F5032C270562}" presName="parentText" presStyleLbl="node1" presStyleIdx="0" presStyleCnt="2">
        <dgm:presLayoutVars>
          <dgm:chMax val="0"/>
          <dgm:bulletEnabled val="1"/>
        </dgm:presLayoutVars>
      </dgm:prSet>
      <dgm:spPr/>
    </dgm:pt>
    <dgm:pt modelId="{6E6ABEA2-072F-44F3-B2F6-4B728F487A00}" type="pres">
      <dgm:prSet presAssocID="{169F4917-F4AC-4DC2-B299-F5032C270562}" presName="childText" presStyleLbl="revTx" presStyleIdx="0" presStyleCnt="2">
        <dgm:presLayoutVars>
          <dgm:bulletEnabled val="1"/>
        </dgm:presLayoutVars>
      </dgm:prSet>
      <dgm:spPr/>
    </dgm:pt>
    <dgm:pt modelId="{64C2C23A-E119-484B-A252-9322607353D4}" type="pres">
      <dgm:prSet presAssocID="{118F3459-F045-4645-A417-843A61188235}" presName="parentText" presStyleLbl="node1" presStyleIdx="1" presStyleCnt="2">
        <dgm:presLayoutVars>
          <dgm:chMax val="0"/>
          <dgm:bulletEnabled val="1"/>
        </dgm:presLayoutVars>
      </dgm:prSet>
      <dgm:spPr/>
    </dgm:pt>
    <dgm:pt modelId="{DB0D228B-050A-4683-9453-FD8524B3D334}" type="pres">
      <dgm:prSet presAssocID="{118F3459-F045-4645-A417-843A61188235}" presName="childText" presStyleLbl="revTx" presStyleIdx="1" presStyleCnt="2">
        <dgm:presLayoutVars>
          <dgm:bulletEnabled val="1"/>
        </dgm:presLayoutVars>
      </dgm:prSet>
      <dgm:spPr/>
    </dgm:pt>
  </dgm:ptLst>
  <dgm:cxnLst>
    <dgm:cxn modelId="{A137B21F-4920-4F27-81F6-C4BA037B6A00}" type="presOf" srcId="{B20E261F-3995-4CF9-A2E8-39E8599606A8}" destId="{6E6ABEA2-072F-44F3-B2F6-4B728F487A00}" srcOrd="0" destOrd="0" presId="urn:microsoft.com/office/officeart/2005/8/layout/vList2"/>
    <dgm:cxn modelId="{4E134F2E-A17F-4017-B28C-ACDE668AED4A}" type="presOf" srcId="{169F4917-F4AC-4DC2-B299-F5032C270562}" destId="{946A1F95-4550-454D-B087-BF1DAA23FEEB}" srcOrd="0" destOrd="0" presId="urn:microsoft.com/office/officeart/2005/8/layout/vList2"/>
    <dgm:cxn modelId="{6360822F-FE15-4180-A7C4-6B65825B7340}" srcId="{118F3459-F045-4645-A417-843A61188235}" destId="{739C22DC-3F82-4724-BB90-C1809F695DBA}" srcOrd="1" destOrd="0" parTransId="{E8240456-F175-4487-9F79-269EA732658D}" sibTransId="{33993F3A-ACF3-40DC-8BAF-DE06A99F3575}"/>
    <dgm:cxn modelId="{CDCDFF3D-22F8-4292-BC7C-25F0B96E08BA}" srcId="{169F4917-F4AC-4DC2-B299-F5032C270562}" destId="{29A828C8-52F2-4BF2-8F08-6A3A8DE6E529}" srcOrd="1" destOrd="0" parTransId="{622A62A2-6212-49C3-A7E0-1C05266106C8}" sibTransId="{F23B6EB4-4709-4958-B29D-11C51DE194D3}"/>
    <dgm:cxn modelId="{7AC2D06E-D1ED-4821-9C46-3CCF7E62BB0E}" type="presOf" srcId="{202E08E6-3916-4A16-9FAE-C09E21B30777}" destId="{75E2DA0C-740F-487F-B3F6-22724B98AA2C}" srcOrd="0" destOrd="0" presId="urn:microsoft.com/office/officeart/2005/8/layout/vList2"/>
    <dgm:cxn modelId="{A4FCC673-405B-432C-94A2-ECAE2C666BAF}" type="presOf" srcId="{29A828C8-52F2-4BF2-8F08-6A3A8DE6E529}" destId="{6E6ABEA2-072F-44F3-B2F6-4B728F487A00}" srcOrd="0" destOrd="1" presId="urn:microsoft.com/office/officeart/2005/8/layout/vList2"/>
    <dgm:cxn modelId="{C6E6019A-4CE5-4A5E-9AF5-201653AC6C4B}" type="presOf" srcId="{E335A7EA-9A3E-4864-8AD6-4C5EAD82FE68}" destId="{DB0D228B-050A-4683-9453-FD8524B3D334}" srcOrd="0" destOrd="0" presId="urn:microsoft.com/office/officeart/2005/8/layout/vList2"/>
    <dgm:cxn modelId="{C661A6AC-612C-49DB-B541-A9C154FFD9FF}" srcId="{169F4917-F4AC-4DC2-B299-F5032C270562}" destId="{B20E261F-3995-4CF9-A2E8-39E8599606A8}" srcOrd="0" destOrd="0" parTransId="{96EB77B8-4221-4399-BDC4-18726177E417}" sibTransId="{515D8FC5-B3A5-4660-B159-E7F043ED13C4}"/>
    <dgm:cxn modelId="{85894BAF-4B0C-4A9E-AA71-406F732D07FB}" srcId="{118F3459-F045-4645-A417-843A61188235}" destId="{E335A7EA-9A3E-4864-8AD6-4C5EAD82FE68}" srcOrd="0" destOrd="0" parTransId="{ED36B952-5F9F-4290-B432-2394A180A969}" sibTransId="{81ED72D7-E9DD-426B-B545-5A261F488E51}"/>
    <dgm:cxn modelId="{59A76AB6-C02E-41DC-A904-1E6A199D5EA1}" srcId="{202E08E6-3916-4A16-9FAE-C09E21B30777}" destId="{118F3459-F045-4645-A417-843A61188235}" srcOrd="1" destOrd="0" parTransId="{1E874E75-0D2E-4E15-9C65-C1F4ED0D4AB4}" sibTransId="{BABF7E51-41E2-4DDA-A78B-0C3FDE7C9164}"/>
    <dgm:cxn modelId="{C559E7C6-3B13-46A8-A1B2-3ECC558AF723}" type="presOf" srcId="{739C22DC-3F82-4724-BB90-C1809F695DBA}" destId="{DB0D228B-050A-4683-9453-FD8524B3D334}" srcOrd="0" destOrd="1" presId="urn:microsoft.com/office/officeart/2005/8/layout/vList2"/>
    <dgm:cxn modelId="{4A1D70D6-BF12-4138-94FC-74CD73DD18D6}" type="presOf" srcId="{118F3459-F045-4645-A417-843A61188235}" destId="{64C2C23A-E119-484B-A252-9322607353D4}" srcOrd="0" destOrd="0" presId="urn:microsoft.com/office/officeart/2005/8/layout/vList2"/>
    <dgm:cxn modelId="{E363E6ED-888F-4FE2-ACCC-C4B28F4D7F53}" srcId="{202E08E6-3916-4A16-9FAE-C09E21B30777}" destId="{169F4917-F4AC-4DC2-B299-F5032C270562}" srcOrd="0" destOrd="0" parTransId="{C1574861-5A30-4338-9B8F-7090A9B36991}" sibTransId="{E56918B8-4F1D-4BF7-ABE9-AA78633071A7}"/>
    <dgm:cxn modelId="{86A5B2BC-E3A7-4994-A945-486022CA9498}" type="presParOf" srcId="{75E2DA0C-740F-487F-B3F6-22724B98AA2C}" destId="{946A1F95-4550-454D-B087-BF1DAA23FEEB}" srcOrd="0" destOrd="0" presId="urn:microsoft.com/office/officeart/2005/8/layout/vList2"/>
    <dgm:cxn modelId="{91E73D51-B92F-4487-9B14-6813350C9DDA}" type="presParOf" srcId="{75E2DA0C-740F-487F-B3F6-22724B98AA2C}" destId="{6E6ABEA2-072F-44F3-B2F6-4B728F487A00}" srcOrd="1" destOrd="0" presId="urn:microsoft.com/office/officeart/2005/8/layout/vList2"/>
    <dgm:cxn modelId="{64BB670B-E971-4082-8A3B-DF826AC70245}" type="presParOf" srcId="{75E2DA0C-740F-487F-B3F6-22724B98AA2C}" destId="{64C2C23A-E119-484B-A252-9322607353D4}" srcOrd="2" destOrd="0" presId="urn:microsoft.com/office/officeart/2005/8/layout/vList2"/>
    <dgm:cxn modelId="{FADC0573-D401-4E34-AC05-95CC07CBD9E5}" type="presParOf" srcId="{75E2DA0C-740F-487F-B3F6-22724B98AA2C}" destId="{DB0D228B-050A-4683-9453-FD8524B3D33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30AD0-F306-4088-BDF7-1AAC661472FB}">
      <dsp:nvSpPr>
        <dsp:cNvPr id="0" name=""/>
        <dsp:cNvSpPr/>
      </dsp:nvSpPr>
      <dsp:spPr>
        <a:xfrm>
          <a:off x="0" y="38151"/>
          <a:ext cx="10128738"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There were seven Tribes present which include representatives from: </a:t>
          </a:r>
        </a:p>
      </dsp:txBody>
      <dsp:txXfrm>
        <a:off x="26273" y="64424"/>
        <a:ext cx="10076192" cy="485654"/>
      </dsp:txXfrm>
    </dsp:sp>
    <dsp:sp modelId="{8AC60A69-3496-4D4A-82B8-4C320F4B1AB1}">
      <dsp:nvSpPr>
        <dsp:cNvPr id="0" name=""/>
        <dsp:cNvSpPr/>
      </dsp:nvSpPr>
      <dsp:spPr>
        <a:xfrm>
          <a:off x="0" y="576351"/>
          <a:ext cx="10128738" cy="2047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1587" tIns="29210" rIns="163576" bIns="29210" numCol="1" spcCol="1270" anchor="t" anchorCtr="0">
          <a:noAutofit/>
        </a:bodyPr>
        <a:lstStyle/>
        <a:p>
          <a:pPr marL="171450" lvl="1" indent="-171450" algn="l" defTabSz="800100">
            <a:lnSpc>
              <a:spcPct val="90000"/>
            </a:lnSpc>
            <a:spcBef>
              <a:spcPct val="0"/>
            </a:spcBef>
            <a:spcAft>
              <a:spcPct val="20000"/>
            </a:spcAft>
            <a:buFont typeface="+mj-lt"/>
            <a:buAutoNum type="arabicPeriod"/>
          </a:pPr>
          <a:r>
            <a:rPr lang="en-US" sz="1800" kern="1200" dirty="0"/>
            <a:t> Navajo Nation </a:t>
          </a:r>
        </a:p>
        <a:p>
          <a:pPr marL="171450" lvl="1" indent="-171450" algn="l" defTabSz="800100">
            <a:lnSpc>
              <a:spcPct val="90000"/>
            </a:lnSpc>
            <a:spcBef>
              <a:spcPct val="0"/>
            </a:spcBef>
            <a:spcAft>
              <a:spcPct val="20000"/>
            </a:spcAft>
            <a:buFont typeface="+mj-lt"/>
            <a:buAutoNum type="arabicPeriod"/>
          </a:pPr>
          <a:r>
            <a:rPr lang="en-US" sz="1800" kern="1200" dirty="0"/>
            <a:t> Hualapai Tribe </a:t>
          </a:r>
        </a:p>
        <a:p>
          <a:pPr marL="171450" lvl="1" indent="-171450" algn="l" defTabSz="800100">
            <a:lnSpc>
              <a:spcPct val="90000"/>
            </a:lnSpc>
            <a:spcBef>
              <a:spcPct val="0"/>
            </a:spcBef>
            <a:spcAft>
              <a:spcPct val="20000"/>
            </a:spcAft>
            <a:buFont typeface="+mj-lt"/>
            <a:buAutoNum type="arabicPeriod"/>
          </a:pPr>
          <a:r>
            <a:rPr lang="en-US" sz="1800" kern="1200" dirty="0"/>
            <a:t> Pascua Yaqui Tribe </a:t>
          </a:r>
        </a:p>
        <a:p>
          <a:pPr marL="171450" lvl="1" indent="-171450" algn="l" defTabSz="800100">
            <a:lnSpc>
              <a:spcPct val="90000"/>
            </a:lnSpc>
            <a:spcBef>
              <a:spcPct val="0"/>
            </a:spcBef>
            <a:spcAft>
              <a:spcPct val="20000"/>
            </a:spcAft>
            <a:buFont typeface="+mj-lt"/>
            <a:buAutoNum type="arabicPeriod"/>
          </a:pPr>
          <a:r>
            <a:rPr lang="en-US" sz="1800" kern="1200" dirty="0"/>
            <a:t> Ak-Chin Indian Community </a:t>
          </a:r>
        </a:p>
        <a:p>
          <a:pPr marL="171450" lvl="1" indent="-171450" algn="l" defTabSz="800100">
            <a:lnSpc>
              <a:spcPct val="90000"/>
            </a:lnSpc>
            <a:spcBef>
              <a:spcPct val="0"/>
            </a:spcBef>
            <a:spcAft>
              <a:spcPct val="20000"/>
            </a:spcAft>
            <a:buFont typeface="+mj-lt"/>
            <a:buAutoNum type="arabicPeriod"/>
          </a:pPr>
          <a:r>
            <a:rPr lang="es-ES" sz="1800" kern="1200" dirty="0"/>
            <a:t> San Carlos Apache Tribe </a:t>
          </a:r>
        </a:p>
        <a:p>
          <a:pPr marL="171450" lvl="1" indent="-171450" algn="l" defTabSz="800100">
            <a:lnSpc>
              <a:spcPct val="90000"/>
            </a:lnSpc>
            <a:spcBef>
              <a:spcPct val="0"/>
            </a:spcBef>
            <a:spcAft>
              <a:spcPct val="20000"/>
            </a:spcAft>
            <a:buFont typeface="+mj-lt"/>
            <a:buAutoNum type="arabicPeriod"/>
          </a:pPr>
          <a:r>
            <a:rPr lang="en-US" sz="1800" kern="1200" dirty="0"/>
            <a:t> White Mountain Apache Tribe </a:t>
          </a:r>
        </a:p>
        <a:p>
          <a:pPr marL="171450" lvl="1" indent="-171450" algn="l" defTabSz="800100">
            <a:lnSpc>
              <a:spcPct val="90000"/>
            </a:lnSpc>
            <a:spcBef>
              <a:spcPct val="0"/>
            </a:spcBef>
            <a:spcAft>
              <a:spcPct val="20000"/>
            </a:spcAft>
            <a:buFont typeface="+mj-lt"/>
            <a:buAutoNum type="arabicPeriod"/>
          </a:pPr>
          <a:r>
            <a:rPr lang="en-US" sz="1800" kern="1200" dirty="0"/>
            <a:t> Gila River Indian Community </a:t>
          </a:r>
        </a:p>
      </dsp:txBody>
      <dsp:txXfrm>
        <a:off x="0" y="576351"/>
        <a:ext cx="10128738" cy="2047230"/>
      </dsp:txXfrm>
    </dsp:sp>
    <dsp:sp modelId="{E5CFFBD8-67BE-4642-B687-AF71CED6B5F7}">
      <dsp:nvSpPr>
        <dsp:cNvPr id="0" name=""/>
        <dsp:cNvSpPr/>
      </dsp:nvSpPr>
      <dsp:spPr>
        <a:xfrm>
          <a:off x="0" y="2623581"/>
          <a:ext cx="10128738"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1" kern="1200" dirty="0"/>
            <a:t>Individual Representation </a:t>
          </a:r>
          <a:endParaRPr lang="en-US" sz="2300" kern="1200" dirty="0"/>
        </a:p>
      </dsp:txBody>
      <dsp:txXfrm>
        <a:off x="26273" y="2649854"/>
        <a:ext cx="10076192" cy="485654"/>
      </dsp:txXfrm>
    </dsp:sp>
    <dsp:sp modelId="{C01D77E3-A5A9-4C83-B5E9-25858B22DF24}">
      <dsp:nvSpPr>
        <dsp:cNvPr id="0" name=""/>
        <dsp:cNvSpPr/>
      </dsp:nvSpPr>
      <dsp:spPr>
        <a:xfrm>
          <a:off x="0" y="3161781"/>
          <a:ext cx="10128738" cy="2332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1587"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Tribal Council Representatives (3) </a:t>
          </a:r>
        </a:p>
        <a:p>
          <a:pPr marL="171450" lvl="1" indent="-171450" algn="l" defTabSz="800100">
            <a:lnSpc>
              <a:spcPct val="90000"/>
            </a:lnSpc>
            <a:spcBef>
              <a:spcPct val="0"/>
            </a:spcBef>
            <a:spcAft>
              <a:spcPct val="20000"/>
            </a:spcAft>
            <a:buChar char="•"/>
          </a:pPr>
          <a:r>
            <a:rPr lang="en-US" sz="1800" kern="1200" dirty="0"/>
            <a:t>Tribal Program Directors &amp; Staff (6) </a:t>
          </a:r>
        </a:p>
        <a:p>
          <a:pPr marL="171450" lvl="1" indent="-171450" algn="l" defTabSz="800100">
            <a:lnSpc>
              <a:spcPct val="90000"/>
            </a:lnSpc>
            <a:spcBef>
              <a:spcPct val="0"/>
            </a:spcBef>
            <a:spcAft>
              <a:spcPct val="20000"/>
            </a:spcAft>
            <a:buChar char="•"/>
          </a:pPr>
          <a:r>
            <a:rPr lang="en-US" sz="1800" kern="1200" dirty="0"/>
            <a:t>Indian Health Service Leadership &amp; Staff (3) </a:t>
          </a:r>
        </a:p>
        <a:p>
          <a:pPr marL="171450" lvl="1" indent="-171450" algn="l" defTabSz="800100">
            <a:lnSpc>
              <a:spcPct val="90000"/>
            </a:lnSpc>
            <a:spcBef>
              <a:spcPct val="0"/>
            </a:spcBef>
            <a:spcAft>
              <a:spcPct val="20000"/>
            </a:spcAft>
            <a:buChar char="•"/>
          </a:pPr>
          <a:r>
            <a:rPr lang="en-US" sz="1800" kern="1200" dirty="0"/>
            <a:t>Tribal 638 Leadership &amp; Staff (14) </a:t>
          </a:r>
        </a:p>
        <a:p>
          <a:pPr marL="171450" lvl="1" indent="-171450" algn="l" defTabSz="800100">
            <a:lnSpc>
              <a:spcPct val="90000"/>
            </a:lnSpc>
            <a:spcBef>
              <a:spcPct val="0"/>
            </a:spcBef>
            <a:spcAft>
              <a:spcPct val="20000"/>
            </a:spcAft>
            <a:buChar char="•"/>
          </a:pPr>
          <a:r>
            <a:rPr lang="en-US" sz="1800" kern="1200" dirty="0"/>
            <a:t>Tribal Regional Behavioral Health Authorities (TRBHA) (7) </a:t>
          </a:r>
        </a:p>
        <a:p>
          <a:pPr marL="171450" lvl="1" indent="-171450" algn="l" defTabSz="800100">
            <a:lnSpc>
              <a:spcPct val="90000"/>
            </a:lnSpc>
            <a:spcBef>
              <a:spcPct val="0"/>
            </a:spcBef>
            <a:spcAft>
              <a:spcPct val="20000"/>
            </a:spcAft>
            <a:buChar char="•"/>
          </a:pPr>
          <a:r>
            <a:rPr lang="en-US" sz="1800" kern="1200" dirty="0"/>
            <a:t>Urban Indian Organization Leadership &amp; Staff (2) </a:t>
          </a:r>
        </a:p>
        <a:p>
          <a:pPr marL="171450" lvl="1" indent="-171450" algn="l" defTabSz="800100">
            <a:lnSpc>
              <a:spcPct val="90000"/>
            </a:lnSpc>
            <a:spcBef>
              <a:spcPct val="0"/>
            </a:spcBef>
            <a:spcAft>
              <a:spcPct val="20000"/>
            </a:spcAft>
            <a:buChar char="•"/>
          </a:pPr>
          <a:r>
            <a:rPr lang="en-US" sz="1800" kern="1200"/>
            <a:t>Tribal Health Subject Matter Experts (3) </a:t>
          </a:r>
          <a:endParaRPr lang="en-US" sz="1800" kern="1200" dirty="0"/>
        </a:p>
        <a:p>
          <a:pPr marL="171450" lvl="1" indent="-171450" algn="l" defTabSz="800100">
            <a:lnSpc>
              <a:spcPct val="90000"/>
            </a:lnSpc>
            <a:spcBef>
              <a:spcPct val="0"/>
            </a:spcBef>
            <a:spcAft>
              <a:spcPct val="20000"/>
            </a:spcAft>
            <a:buChar char="•"/>
          </a:pPr>
          <a:r>
            <a:rPr lang="en-US" sz="1800" kern="1200"/>
            <a:t>AZ Advisory Council on Indian Health Care Board Members &amp; Staff (8) </a:t>
          </a:r>
          <a:endParaRPr lang="en-US" sz="1800" kern="1200" dirty="0"/>
        </a:p>
      </dsp:txBody>
      <dsp:txXfrm>
        <a:off x="0" y="3161781"/>
        <a:ext cx="10128738" cy="233289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A1F95-4550-454D-B087-BF1DAA23FEEB}">
      <dsp:nvSpPr>
        <dsp:cNvPr id="0" name=""/>
        <dsp:cNvSpPr/>
      </dsp:nvSpPr>
      <dsp:spPr>
        <a:xfrm>
          <a:off x="0" y="122691"/>
          <a:ext cx="9375060" cy="4913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Challenges Identified / Key Themes</a:t>
          </a:r>
        </a:p>
      </dsp:txBody>
      <dsp:txXfrm>
        <a:off x="23988" y="146679"/>
        <a:ext cx="9327084" cy="443423"/>
      </dsp:txXfrm>
    </dsp:sp>
    <dsp:sp modelId="{7901A7AB-EC48-4F46-B388-2A3D18AC3712}">
      <dsp:nvSpPr>
        <dsp:cNvPr id="0" name=""/>
        <dsp:cNvSpPr/>
      </dsp:nvSpPr>
      <dsp:spPr>
        <a:xfrm>
          <a:off x="0" y="614091"/>
          <a:ext cx="9375060" cy="278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Significant breakdown in care coordination, particularly around referrals to non-ITU providers and transitions involving behavioral health services. </a:t>
          </a:r>
        </a:p>
        <a:p>
          <a:pPr marL="171450" lvl="1" indent="-171450" algn="l" defTabSz="711200">
            <a:lnSpc>
              <a:spcPct val="90000"/>
            </a:lnSpc>
            <a:spcBef>
              <a:spcPct val="0"/>
            </a:spcBef>
            <a:spcAft>
              <a:spcPct val="20000"/>
            </a:spcAft>
            <a:buChar char="•"/>
          </a:pPr>
          <a:r>
            <a:rPr lang="en-US" sz="1600" kern="1200" dirty="0"/>
            <a:t>Major communication gaps between non-ITU and ITU systems during hospital discharges and follow-up care, which undermine effective care coordination and continuity for AIHP members.</a:t>
          </a:r>
        </a:p>
        <a:p>
          <a:pPr marL="171450" lvl="1" indent="-171450" algn="l" defTabSz="711200">
            <a:lnSpc>
              <a:spcPct val="90000"/>
            </a:lnSpc>
            <a:spcBef>
              <a:spcPct val="0"/>
            </a:spcBef>
            <a:spcAft>
              <a:spcPct val="20000"/>
            </a:spcAft>
            <a:buChar char="•"/>
          </a:pPr>
          <a:r>
            <a:rPr lang="en-US" sz="1600" kern="1200" dirty="0"/>
            <a:t>Lack of patient navigation and advocacy, noting limited care management support, no clear ownership of care coordination, and minimal advocacy for AIHP members navigating external systems. </a:t>
          </a:r>
        </a:p>
        <a:p>
          <a:pPr marL="171450" lvl="1" indent="-171450" algn="l" defTabSz="711200">
            <a:lnSpc>
              <a:spcPct val="90000"/>
            </a:lnSpc>
            <a:spcBef>
              <a:spcPct val="0"/>
            </a:spcBef>
            <a:spcAft>
              <a:spcPct val="20000"/>
            </a:spcAft>
            <a:buChar char="•"/>
          </a:pPr>
          <a:r>
            <a:rPr lang="en-US" sz="1600" kern="1200" dirty="0"/>
            <a:t>ITU facilities often step in to reconnect patients to care and ensure follow-up, underscoring the need for stronger patient navigation structures across the system.</a:t>
          </a:r>
        </a:p>
        <a:p>
          <a:pPr marL="171450" lvl="1" indent="-171450" algn="l" defTabSz="711200">
            <a:lnSpc>
              <a:spcPct val="90000"/>
            </a:lnSpc>
            <a:spcBef>
              <a:spcPct val="0"/>
            </a:spcBef>
            <a:spcAft>
              <a:spcPct val="20000"/>
            </a:spcAft>
            <a:buChar char="•"/>
          </a:pPr>
          <a:r>
            <a:rPr lang="en-US" sz="1600" kern="1200" dirty="0"/>
            <a:t>Participants discussed the need for a dedicated case management function, separate from care management, to better support high-risk patients, complex care coordination, and behavioral health needs. </a:t>
          </a:r>
        </a:p>
      </dsp:txBody>
      <dsp:txXfrm>
        <a:off x="0" y="614091"/>
        <a:ext cx="9375060" cy="2782080"/>
      </dsp:txXfrm>
    </dsp:sp>
    <dsp:sp modelId="{9AA81793-42E2-48B5-8AC8-E7BA5983DC1B}">
      <dsp:nvSpPr>
        <dsp:cNvPr id="0" name=""/>
        <dsp:cNvSpPr/>
      </dsp:nvSpPr>
      <dsp:spPr>
        <a:xfrm>
          <a:off x="0" y="3396171"/>
          <a:ext cx="9375060" cy="49139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Areas of Opportunity </a:t>
          </a:r>
        </a:p>
      </dsp:txBody>
      <dsp:txXfrm>
        <a:off x="23988" y="3420159"/>
        <a:ext cx="9327084" cy="443423"/>
      </dsp:txXfrm>
    </dsp:sp>
    <dsp:sp modelId="{CE264A57-E492-4A8A-B063-4B10E5E8FA99}">
      <dsp:nvSpPr>
        <dsp:cNvPr id="0" name=""/>
        <dsp:cNvSpPr/>
      </dsp:nvSpPr>
      <dsp:spPr>
        <a:xfrm>
          <a:off x="0" y="3887571"/>
          <a:ext cx="9375060"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Strengthen referral coordination processes.</a:t>
          </a:r>
        </a:p>
        <a:p>
          <a:pPr marL="171450" lvl="1" indent="-171450" algn="l" defTabSz="711200">
            <a:lnSpc>
              <a:spcPct val="90000"/>
            </a:lnSpc>
            <a:spcBef>
              <a:spcPct val="0"/>
            </a:spcBef>
            <a:spcAft>
              <a:spcPct val="20000"/>
            </a:spcAft>
            <a:buChar char="•"/>
          </a:pPr>
          <a:r>
            <a:rPr lang="en-US" sz="1600" kern="1200" dirty="0"/>
            <a:t>Improving discharge and follow-up protocols.</a:t>
          </a:r>
        </a:p>
        <a:p>
          <a:pPr marL="171450" lvl="1" indent="-171450" algn="l" defTabSz="711200">
            <a:lnSpc>
              <a:spcPct val="90000"/>
            </a:lnSpc>
            <a:spcBef>
              <a:spcPct val="0"/>
            </a:spcBef>
            <a:spcAft>
              <a:spcPct val="20000"/>
            </a:spcAft>
            <a:buChar char="•"/>
          </a:pPr>
          <a:r>
            <a:rPr lang="en-US" sz="1600" kern="1200" dirty="0"/>
            <a:t>Establish standardized care transition procedures across ITU and non-ITU systems.</a:t>
          </a:r>
        </a:p>
        <a:p>
          <a:pPr marL="171450" lvl="1" indent="-171450" algn="l" defTabSz="711200">
            <a:lnSpc>
              <a:spcPct val="90000"/>
            </a:lnSpc>
            <a:spcBef>
              <a:spcPct val="0"/>
            </a:spcBef>
            <a:spcAft>
              <a:spcPct val="20000"/>
            </a:spcAft>
            <a:buChar char="•"/>
          </a:pPr>
          <a:r>
            <a:rPr lang="en-US" sz="1600" kern="1200" dirty="0"/>
            <a:t>Development an AIHP member advisory committee to elevate member voice.</a:t>
          </a:r>
        </a:p>
      </dsp:txBody>
      <dsp:txXfrm>
        <a:off x="0" y="3887571"/>
        <a:ext cx="9375060" cy="10432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A1F95-4550-454D-B087-BF1DAA23FEEB}">
      <dsp:nvSpPr>
        <dsp:cNvPr id="0" name=""/>
        <dsp:cNvSpPr/>
      </dsp:nvSpPr>
      <dsp:spPr>
        <a:xfrm>
          <a:off x="0" y="7760"/>
          <a:ext cx="9375060" cy="608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 Challenges </a:t>
          </a:r>
          <a:r>
            <a:rPr lang="en-US" sz="2600" kern="1200" dirty="0"/>
            <a:t>Identified / Key Themes</a:t>
          </a:r>
        </a:p>
      </dsp:txBody>
      <dsp:txXfrm>
        <a:off x="29700" y="37460"/>
        <a:ext cx="9315660" cy="549000"/>
      </dsp:txXfrm>
    </dsp:sp>
    <dsp:sp modelId="{CC6E4863-B776-4856-9C11-839D4D734524}">
      <dsp:nvSpPr>
        <dsp:cNvPr id="0" name=""/>
        <dsp:cNvSpPr/>
      </dsp:nvSpPr>
      <dsp:spPr>
        <a:xfrm>
          <a:off x="0" y="616160"/>
          <a:ext cx="9375060" cy="258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Significant administrative burdens driven by outdated, manual, and fax-based claims processes, along with delays in claims adjudication and complicated submission requirements. </a:t>
          </a:r>
        </a:p>
        <a:p>
          <a:pPr marL="228600" lvl="1" indent="-228600" algn="l" defTabSz="889000">
            <a:lnSpc>
              <a:spcPct val="90000"/>
            </a:lnSpc>
            <a:spcBef>
              <a:spcPct val="0"/>
            </a:spcBef>
            <a:spcAft>
              <a:spcPct val="20000"/>
            </a:spcAft>
            <a:buChar char="•"/>
          </a:pPr>
          <a:r>
            <a:rPr lang="en-US" sz="2000" kern="1200" dirty="0"/>
            <a:t>Participants emphasized that delays in claims processing negatively affect I/T/U operations, reduce provider participation, and disrupt continuity of services. </a:t>
          </a:r>
        </a:p>
        <a:p>
          <a:pPr marL="228600" lvl="1" indent="-228600" algn="l" defTabSz="889000">
            <a:lnSpc>
              <a:spcPct val="90000"/>
            </a:lnSpc>
            <a:spcBef>
              <a:spcPct val="0"/>
            </a:spcBef>
            <a:spcAft>
              <a:spcPct val="20000"/>
            </a:spcAft>
            <a:buChar char="•"/>
          </a:pPr>
          <a:r>
            <a:rPr lang="en-US" sz="2000" kern="1200" dirty="0"/>
            <a:t>A need for greater clarity and support, including clearer claims guidance, improved communication around denials, and stronger provider support systems.</a:t>
          </a:r>
        </a:p>
      </dsp:txBody>
      <dsp:txXfrm>
        <a:off x="0" y="616160"/>
        <a:ext cx="9375060" cy="2583360"/>
      </dsp:txXfrm>
    </dsp:sp>
    <dsp:sp modelId="{9538C8B7-A549-47CE-AFF0-359CD9B87C21}">
      <dsp:nvSpPr>
        <dsp:cNvPr id="0" name=""/>
        <dsp:cNvSpPr/>
      </dsp:nvSpPr>
      <dsp:spPr>
        <a:xfrm>
          <a:off x="0" y="3199521"/>
          <a:ext cx="9375060" cy="6084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Areas of Opportunity</a:t>
          </a:r>
          <a:endParaRPr lang="en-US" sz="2600" kern="1200" dirty="0"/>
        </a:p>
      </dsp:txBody>
      <dsp:txXfrm>
        <a:off x="29700" y="3229221"/>
        <a:ext cx="9315660" cy="549000"/>
      </dsp:txXfrm>
    </dsp:sp>
    <dsp:sp modelId="{FCD97555-EF4A-4269-BAF4-0940BFCD6C74}">
      <dsp:nvSpPr>
        <dsp:cNvPr id="0" name=""/>
        <dsp:cNvSpPr/>
      </dsp:nvSpPr>
      <dsp:spPr>
        <a:xfrm>
          <a:off x="0" y="3807921"/>
          <a:ext cx="9375060" cy="1237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b="0" kern="1200" dirty="0"/>
            <a:t>Modernizing claims and denial processes.</a:t>
          </a:r>
          <a:endParaRPr lang="en-US" sz="2000" kern="1200" dirty="0"/>
        </a:p>
        <a:p>
          <a:pPr marL="228600" lvl="1" indent="-228600" algn="l" defTabSz="889000">
            <a:lnSpc>
              <a:spcPct val="90000"/>
            </a:lnSpc>
            <a:spcBef>
              <a:spcPct val="0"/>
            </a:spcBef>
            <a:spcAft>
              <a:spcPct val="20000"/>
            </a:spcAft>
            <a:buChar char="•"/>
          </a:pPr>
          <a:r>
            <a:rPr lang="en-US" sz="2000" b="0" kern="1200" dirty="0"/>
            <a:t>Improve communication with providers about denials.</a:t>
          </a:r>
          <a:endParaRPr lang="en-US" sz="2000" kern="1200" dirty="0"/>
        </a:p>
        <a:p>
          <a:pPr marL="228600" lvl="1" indent="-228600" algn="l" defTabSz="889000">
            <a:lnSpc>
              <a:spcPct val="90000"/>
            </a:lnSpc>
            <a:spcBef>
              <a:spcPct val="0"/>
            </a:spcBef>
            <a:spcAft>
              <a:spcPct val="20000"/>
            </a:spcAft>
            <a:buChar char="•"/>
          </a:pPr>
          <a:r>
            <a:rPr lang="en-US" sz="2000" b="0" kern="1200" dirty="0"/>
            <a:t>Develop a more streamlined reimbursement pathway supported by increased technical assistance. </a:t>
          </a:r>
          <a:endParaRPr lang="en-US" sz="2000" kern="1200" dirty="0"/>
        </a:p>
      </dsp:txBody>
      <dsp:txXfrm>
        <a:off x="0" y="3807921"/>
        <a:ext cx="9375060" cy="12378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E8411-9BE3-4816-AF90-1B8F2089CDAB}">
      <dsp:nvSpPr>
        <dsp:cNvPr id="0" name=""/>
        <dsp:cNvSpPr/>
      </dsp:nvSpPr>
      <dsp:spPr>
        <a:xfrm>
          <a:off x="3743" y="180038"/>
          <a:ext cx="2250976" cy="51982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1" i="0" kern="1200"/>
            <a:t>Phase 1: Historical Context</a:t>
          </a:r>
          <a:endParaRPr lang="en-US" sz="1500" kern="1200"/>
        </a:p>
      </dsp:txBody>
      <dsp:txXfrm>
        <a:off x="3743" y="180038"/>
        <a:ext cx="2250976" cy="519823"/>
      </dsp:txXfrm>
    </dsp:sp>
    <dsp:sp modelId="{B7FCF34E-8055-4585-9E20-0E22F7C9008C}">
      <dsp:nvSpPr>
        <dsp:cNvPr id="0" name=""/>
        <dsp:cNvSpPr/>
      </dsp:nvSpPr>
      <dsp:spPr>
        <a:xfrm>
          <a:off x="3743" y="699861"/>
          <a:ext cx="2250976" cy="452925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b="0" i="0" kern="1200"/>
            <a:t>Reviewed the timeline the behavioral health and sober living home fraud crisis</a:t>
          </a:r>
          <a:endParaRPr lang="en-US" sz="1500" kern="1200"/>
        </a:p>
        <a:p>
          <a:pPr marL="114300" lvl="1" indent="-114300" algn="l" defTabSz="666750">
            <a:lnSpc>
              <a:spcPct val="90000"/>
            </a:lnSpc>
            <a:spcBef>
              <a:spcPct val="0"/>
            </a:spcBef>
            <a:spcAft>
              <a:spcPct val="15000"/>
            </a:spcAft>
            <a:buChar char="•"/>
          </a:pPr>
          <a:r>
            <a:rPr lang="en-US" sz="1500" b="0" i="0" kern="1200"/>
            <a:t>Examined AIHP changes</a:t>
          </a:r>
          <a:endParaRPr lang="en-US" sz="1500" kern="1200"/>
        </a:p>
        <a:p>
          <a:pPr marL="228600" lvl="2" indent="-114300" algn="l" defTabSz="666750">
            <a:lnSpc>
              <a:spcPct val="90000"/>
            </a:lnSpc>
            <a:spcBef>
              <a:spcPct val="0"/>
            </a:spcBef>
            <a:spcAft>
              <a:spcPct val="15000"/>
            </a:spcAft>
            <a:buChar char="•"/>
          </a:pPr>
          <a:r>
            <a:rPr lang="en-US" sz="1500" b="0" i="0" kern="1200"/>
            <a:t>Reviewing past tribal consultations, public announcements, and safeguards implemented from 2022–2026</a:t>
          </a:r>
          <a:endParaRPr lang="en-US" sz="1500" kern="1200"/>
        </a:p>
      </dsp:txBody>
      <dsp:txXfrm>
        <a:off x="3743" y="699861"/>
        <a:ext cx="2250976" cy="4529250"/>
      </dsp:txXfrm>
    </dsp:sp>
    <dsp:sp modelId="{55D4EE52-8187-462E-8250-C3416B035923}">
      <dsp:nvSpPr>
        <dsp:cNvPr id="0" name=""/>
        <dsp:cNvSpPr/>
      </dsp:nvSpPr>
      <dsp:spPr>
        <a:xfrm>
          <a:off x="2569856" y="180038"/>
          <a:ext cx="2250976" cy="51982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1" i="0" kern="1200"/>
            <a:t>Phase 2: Building Understanding</a:t>
          </a:r>
          <a:endParaRPr lang="en-US" sz="1500" kern="1200"/>
        </a:p>
      </dsp:txBody>
      <dsp:txXfrm>
        <a:off x="2569856" y="180038"/>
        <a:ext cx="2250976" cy="519823"/>
      </dsp:txXfrm>
    </dsp:sp>
    <dsp:sp modelId="{769024BE-7C49-4EA8-8B4D-E4842734E72A}">
      <dsp:nvSpPr>
        <dsp:cNvPr id="0" name=""/>
        <dsp:cNvSpPr/>
      </dsp:nvSpPr>
      <dsp:spPr>
        <a:xfrm>
          <a:off x="2569856" y="699861"/>
          <a:ext cx="2250976" cy="452925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b="0" i="0" kern="1200"/>
            <a:t>Reviewed the six proposed AIHP function definitions in Senate Bill 1115</a:t>
          </a:r>
          <a:endParaRPr lang="en-US" sz="1500" kern="1200"/>
        </a:p>
        <a:p>
          <a:pPr marL="114300" lvl="1" indent="-114300" algn="l" defTabSz="666750">
            <a:lnSpc>
              <a:spcPct val="90000"/>
            </a:lnSpc>
            <a:spcBef>
              <a:spcPct val="0"/>
            </a:spcBef>
            <a:spcAft>
              <a:spcPct val="15000"/>
            </a:spcAft>
            <a:buChar char="•"/>
          </a:pPr>
          <a:r>
            <a:rPr lang="en-US" sz="1500" b="0" i="0" kern="1200"/>
            <a:t>Compared proposed legislative functions with current AIHP operations</a:t>
          </a:r>
          <a:endParaRPr lang="en-US" sz="1500" kern="1200"/>
        </a:p>
        <a:p>
          <a:pPr marL="114300" lvl="1" indent="-114300" algn="l" defTabSz="666750">
            <a:lnSpc>
              <a:spcPct val="90000"/>
            </a:lnSpc>
            <a:spcBef>
              <a:spcPct val="0"/>
            </a:spcBef>
            <a:spcAft>
              <a:spcPct val="15000"/>
            </a:spcAft>
            <a:buChar char="•"/>
          </a:pPr>
          <a:r>
            <a:rPr lang="en-US" sz="1500" b="0" i="0" kern="1200"/>
            <a:t>Collaborated with AHCCCS Division of Fee-for-Service Management (DFSM)</a:t>
          </a:r>
          <a:endParaRPr lang="en-US" sz="1500" kern="1200"/>
        </a:p>
        <a:p>
          <a:pPr marL="228600" lvl="2" indent="-114300" algn="l" defTabSz="666750">
            <a:lnSpc>
              <a:spcPct val="90000"/>
            </a:lnSpc>
            <a:spcBef>
              <a:spcPct val="0"/>
            </a:spcBef>
            <a:spcAft>
              <a:spcPct val="15000"/>
            </a:spcAft>
            <a:buChar char="•"/>
          </a:pPr>
          <a:r>
            <a:rPr lang="en-US" sz="1500" b="0" i="0" kern="1200"/>
            <a:t>Requested operational clarification, workflows, and processes.</a:t>
          </a:r>
          <a:endParaRPr lang="en-US" sz="1500" kern="1200"/>
        </a:p>
        <a:p>
          <a:pPr marL="114300" lvl="1" indent="-114300" algn="l" defTabSz="666750">
            <a:lnSpc>
              <a:spcPct val="90000"/>
            </a:lnSpc>
            <a:spcBef>
              <a:spcPct val="0"/>
            </a:spcBef>
            <a:spcAft>
              <a:spcPct val="15000"/>
            </a:spcAft>
            <a:buChar char="•"/>
          </a:pPr>
          <a:r>
            <a:rPr lang="en-US" sz="1500" b="0" i="0" kern="1200"/>
            <a:t>Conducted a national scan of Administrative Services Organization (ASO) models</a:t>
          </a:r>
          <a:endParaRPr lang="en-US" sz="1500" kern="1200"/>
        </a:p>
      </dsp:txBody>
      <dsp:txXfrm>
        <a:off x="2569856" y="699861"/>
        <a:ext cx="2250976" cy="4529250"/>
      </dsp:txXfrm>
    </dsp:sp>
    <dsp:sp modelId="{C36BE2F6-F34F-4542-AC42-3213384165C0}">
      <dsp:nvSpPr>
        <dsp:cNvPr id="0" name=""/>
        <dsp:cNvSpPr/>
      </dsp:nvSpPr>
      <dsp:spPr>
        <a:xfrm>
          <a:off x="5135968" y="180038"/>
          <a:ext cx="2250976" cy="51982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1" i="0" kern="1200"/>
            <a:t>Phase 3: Validation</a:t>
          </a:r>
          <a:endParaRPr lang="en-US" sz="1500" kern="1200"/>
        </a:p>
      </dsp:txBody>
      <dsp:txXfrm>
        <a:off x="5135968" y="180038"/>
        <a:ext cx="2250976" cy="519823"/>
      </dsp:txXfrm>
    </dsp:sp>
    <dsp:sp modelId="{5E6D5F6A-FF6B-48A3-B67B-513316FBB03E}">
      <dsp:nvSpPr>
        <dsp:cNvPr id="0" name=""/>
        <dsp:cNvSpPr/>
      </dsp:nvSpPr>
      <dsp:spPr>
        <a:xfrm>
          <a:off x="5135968" y="699861"/>
          <a:ext cx="2250976" cy="452925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b="0" i="0" kern="1200"/>
            <a:t>Information was presented during the remaining Tribal Health Convenings through interactive hybrid discussions </a:t>
          </a:r>
          <a:endParaRPr lang="en-US" sz="1500" kern="1200"/>
        </a:p>
        <a:p>
          <a:pPr marL="114300" lvl="1" indent="-114300" algn="l" defTabSz="666750">
            <a:lnSpc>
              <a:spcPct val="90000"/>
            </a:lnSpc>
            <a:spcBef>
              <a:spcPct val="0"/>
            </a:spcBef>
            <a:spcAft>
              <a:spcPct val="15000"/>
            </a:spcAft>
            <a:buChar char="•"/>
          </a:pPr>
          <a:endParaRPr lang="en-US" sz="1500" kern="1200"/>
        </a:p>
        <a:p>
          <a:pPr marL="114300" lvl="1" indent="-114300" algn="l" defTabSz="666750">
            <a:lnSpc>
              <a:spcPct val="90000"/>
            </a:lnSpc>
            <a:spcBef>
              <a:spcPct val="0"/>
            </a:spcBef>
            <a:spcAft>
              <a:spcPct val="15000"/>
            </a:spcAft>
            <a:buChar char="•"/>
          </a:pPr>
          <a:r>
            <a:rPr lang="en-US" sz="1500" b="0" i="0" kern="1200"/>
            <a:t>Current AIHP operations</a:t>
          </a:r>
          <a:endParaRPr lang="en-US" sz="1500" kern="1200"/>
        </a:p>
        <a:p>
          <a:pPr marL="228600" lvl="2" indent="-114300" algn="l" defTabSz="666750">
            <a:lnSpc>
              <a:spcPct val="90000"/>
            </a:lnSpc>
            <a:spcBef>
              <a:spcPct val="0"/>
            </a:spcBef>
            <a:spcAft>
              <a:spcPct val="15000"/>
            </a:spcAft>
            <a:buChar char="•"/>
          </a:pPr>
          <a:r>
            <a:rPr lang="en-US" sz="1500" b="0" i="0" kern="1200"/>
            <a:t>Proposed legislative framework</a:t>
          </a:r>
          <a:endParaRPr lang="en-US" sz="1500" kern="1200"/>
        </a:p>
        <a:p>
          <a:pPr marL="228600" lvl="2" indent="-114300" algn="l" defTabSz="666750">
            <a:lnSpc>
              <a:spcPct val="90000"/>
            </a:lnSpc>
            <a:spcBef>
              <a:spcPct val="0"/>
            </a:spcBef>
            <a:spcAft>
              <a:spcPct val="15000"/>
            </a:spcAft>
            <a:buChar char="•"/>
          </a:pPr>
          <a:r>
            <a:rPr lang="en-US" sz="1500" b="0" i="0" kern="1200"/>
            <a:t>National ASO models</a:t>
          </a:r>
          <a:endParaRPr lang="en-US" sz="1500" kern="1200"/>
        </a:p>
        <a:p>
          <a:pPr marL="228600" lvl="2" indent="-114300" algn="l" defTabSz="666750">
            <a:lnSpc>
              <a:spcPct val="90000"/>
            </a:lnSpc>
            <a:spcBef>
              <a:spcPct val="0"/>
            </a:spcBef>
            <a:spcAft>
              <a:spcPct val="15000"/>
            </a:spcAft>
            <a:buChar char="•"/>
          </a:pPr>
          <a:r>
            <a:rPr lang="en-US" sz="1500" b="0" i="0" kern="1200"/>
            <a:t>System strengths</a:t>
          </a:r>
          <a:endParaRPr lang="en-US" sz="1500" kern="1200"/>
        </a:p>
        <a:p>
          <a:pPr marL="228600" lvl="2" indent="-114300" algn="l" defTabSz="666750">
            <a:lnSpc>
              <a:spcPct val="90000"/>
            </a:lnSpc>
            <a:spcBef>
              <a:spcPct val="0"/>
            </a:spcBef>
            <a:spcAft>
              <a:spcPct val="15000"/>
            </a:spcAft>
            <a:buChar char="•"/>
          </a:pPr>
          <a:r>
            <a:rPr lang="en-US" sz="1500" b="0" i="0" kern="1200"/>
            <a:t>Challenges and areas of opportunities</a:t>
          </a:r>
          <a:endParaRPr lang="en-US" sz="1500" kern="1200"/>
        </a:p>
        <a:p>
          <a:pPr marL="228600" lvl="2" indent="-114300" algn="l" defTabSz="666750">
            <a:lnSpc>
              <a:spcPct val="90000"/>
            </a:lnSpc>
            <a:spcBef>
              <a:spcPct val="0"/>
            </a:spcBef>
            <a:spcAft>
              <a:spcPct val="15000"/>
            </a:spcAft>
            <a:buChar char="•"/>
          </a:pPr>
          <a:r>
            <a:rPr lang="en-US" sz="1500" b="0" i="0" kern="1200"/>
            <a:t>Recommendations for future consideration</a:t>
          </a:r>
          <a:endParaRPr lang="en-US" sz="1500" kern="1200"/>
        </a:p>
      </dsp:txBody>
      <dsp:txXfrm>
        <a:off x="5135968" y="699861"/>
        <a:ext cx="2250976" cy="4529250"/>
      </dsp:txXfrm>
    </dsp:sp>
    <dsp:sp modelId="{98EE606D-FFE6-4566-B6CC-E6D5ACD10BA6}">
      <dsp:nvSpPr>
        <dsp:cNvPr id="0" name=""/>
        <dsp:cNvSpPr/>
      </dsp:nvSpPr>
      <dsp:spPr>
        <a:xfrm>
          <a:off x="7702081" y="180038"/>
          <a:ext cx="2250976" cy="51982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b="1" i="0" kern="1200"/>
            <a:t>Outcome</a:t>
          </a:r>
          <a:endParaRPr lang="en-US" sz="1500" kern="1200"/>
        </a:p>
      </dsp:txBody>
      <dsp:txXfrm>
        <a:off x="7702081" y="180038"/>
        <a:ext cx="2250976" cy="519823"/>
      </dsp:txXfrm>
    </dsp:sp>
    <dsp:sp modelId="{93895CF0-B66B-442C-A64C-FBA3D35DB119}">
      <dsp:nvSpPr>
        <dsp:cNvPr id="0" name=""/>
        <dsp:cNvSpPr/>
      </dsp:nvSpPr>
      <dsp:spPr>
        <a:xfrm>
          <a:off x="7702081" y="699861"/>
          <a:ext cx="2250976" cy="452925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US" sz="1500" b="0" i="0" kern="1200"/>
            <a:t>Tribally-informed findings, themes, and recommendations.</a:t>
          </a:r>
          <a:endParaRPr lang="en-US" sz="1500" kern="1200"/>
        </a:p>
      </dsp:txBody>
      <dsp:txXfrm>
        <a:off x="7702081" y="699861"/>
        <a:ext cx="2250976" cy="45292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3CA25A-6999-483F-8E15-2DE21AA17453}">
      <dsp:nvSpPr>
        <dsp:cNvPr id="0" name=""/>
        <dsp:cNvSpPr/>
      </dsp:nvSpPr>
      <dsp:spPr>
        <a:xfrm>
          <a:off x="0" y="98026"/>
          <a:ext cx="9963258"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a:t>2019 - 2022: Fraud Scheme Emerges</a:t>
          </a:r>
          <a:r>
            <a:rPr lang="en-US" sz="2300" b="0" i="0" kern="1200"/>
            <a:t>​</a:t>
          </a:r>
          <a:endParaRPr lang="en-US" sz="2300" kern="1200"/>
        </a:p>
      </dsp:txBody>
      <dsp:txXfrm>
        <a:off x="26273" y="124299"/>
        <a:ext cx="9910712" cy="485654"/>
      </dsp:txXfrm>
    </dsp:sp>
    <dsp:sp modelId="{F9C7746F-C7FB-4C69-A65C-52E0CF9BBD61}">
      <dsp:nvSpPr>
        <dsp:cNvPr id="0" name=""/>
        <dsp:cNvSpPr/>
      </dsp:nvSpPr>
      <dsp:spPr>
        <a:xfrm>
          <a:off x="0" y="636226"/>
          <a:ext cx="9963258" cy="535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33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a:t>Fraud schemes involving behavioral health providers and fraudulent behavioral health facilities began exploiting gaps in Arizona’s Medicaid system.​</a:t>
          </a:r>
          <a:endParaRPr lang="en-US" sz="1800" kern="1200"/>
        </a:p>
      </dsp:txBody>
      <dsp:txXfrm>
        <a:off x="0" y="636226"/>
        <a:ext cx="9963258" cy="535612"/>
      </dsp:txXfrm>
    </dsp:sp>
    <dsp:sp modelId="{18470513-27F5-4D1B-AB15-B99CCA8DC291}">
      <dsp:nvSpPr>
        <dsp:cNvPr id="0" name=""/>
        <dsp:cNvSpPr/>
      </dsp:nvSpPr>
      <dsp:spPr>
        <a:xfrm>
          <a:off x="0" y="1171839"/>
          <a:ext cx="9963258"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a:t>2023-2024 Safeguards Implemented</a:t>
          </a:r>
          <a:endParaRPr lang="en-US" sz="2300" kern="1200"/>
        </a:p>
      </dsp:txBody>
      <dsp:txXfrm>
        <a:off x="26273" y="1198112"/>
        <a:ext cx="9910712" cy="485654"/>
      </dsp:txXfrm>
    </dsp:sp>
    <dsp:sp modelId="{00563352-A016-4DB6-86AB-696164F04CA3}">
      <dsp:nvSpPr>
        <dsp:cNvPr id="0" name=""/>
        <dsp:cNvSpPr/>
      </dsp:nvSpPr>
      <dsp:spPr>
        <a:xfrm>
          <a:off x="0" y="1710039"/>
          <a:ext cx="9963258"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33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a:t>“Stop Gap” Strategies</a:t>
          </a:r>
          <a:endParaRPr lang="en-US" sz="1800" kern="1200"/>
        </a:p>
      </dsp:txBody>
      <dsp:txXfrm>
        <a:off x="0" y="1710039"/>
        <a:ext cx="9963258" cy="380880"/>
      </dsp:txXfrm>
    </dsp:sp>
    <dsp:sp modelId="{69A9C367-2B0D-4F04-A030-4AD7EF88DAE8}">
      <dsp:nvSpPr>
        <dsp:cNvPr id="0" name=""/>
        <dsp:cNvSpPr/>
      </dsp:nvSpPr>
      <dsp:spPr>
        <a:xfrm>
          <a:off x="0" y="2090919"/>
          <a:ext cx="9963258"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a:t>2025 Oversight Senate HHS Committee Hearings</a:t>
          </a:r>
          <a:endParaRPr lang="en-US" sz="2300" kern="1200"/>
        </a:p>
      </dsp:txBody>
      <dsp:txXfrm>
        <a:off x="26273" y="2117192"/>
        <a:ext cx="9910712" cy="485654"/>
      </dsp:txXfrm>
    </dsp:sp>
    <dsp:sp modelId="{39611A53-431F-45B7-9686-632B455E87D9}">
      <dsp:nvSpPr>
        <dsp:cNvPr id="0" name=""/>
        <dsp:cNvSpPr/>
      </dsp:nvSpPr>
      <dsp:spPr>
        <a:xfrm>
          <a:off x="0" y="2629119"/>
          <a:ext cx="9963258" cy="535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33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a:t>Non-Provider I/T/U Impact- delayed/withheld payments, documentation failures, and  overcorrections</a:t>
          </a:r>
          <a:endParaRPr lang="en-US" sz="1800" kern="1200"/>
        </a:p>
      </dsp:txBody>
      <dsp:txXfrm>
        <a:off x="0" y="2629119"/>
        <a:ext cx="9963258" cy="535612"/>
      </dsp:txXfrm>
    </dsp:sp>
    <dsp:sp modelId="{F88FA7B4-B380-4E68-8066-29EDDA6B0991}">
      <dsp:nvSpPr>
        <dsp:cNvPr id="0" name=""/>
        <dsp:cNvSpPr/>
      </dsp:nvSpPr>
      <dsp:spPr>
        <a:xfrm>
          <a:off x="0" y="3164731"/>
          <a:ext cx="9963258"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i="0" kern="1200"/>
            <a:t>2026 Legislative Session </a:t>
          </a:r>
          <a:endParaRPr lang="en-US" sz="2300" kern="1200"/>
        </a:p>
      </dsp:txBody>
      <dsp:txXfrm>
        <a:off x="26273" y="3191004"/>
        <a:ext cx="9910712" cy="485654"/>
      </dsp:txXfrm>
    </dsp:sp>
    <dsp:sp modelId="{29845AA2-EB44-498E-87B0-9B2D24855879}">
      <dsp:nvSpPr>
        <dsp:cNvPr id="0" name=""/>
        <dsp:cNvSpPr/>
      </dsp:nvSpPr>
      <dsp:spPr>
        <a:xfrm>
          <a:off x="0" y="3702932"/>
          <a:ext cx="9963258" cy="595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33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i="0" kern="1200"/>
            <a:t>Senate Bill 1115 (1611) Introduced </a:t>
          </a:r>
          <a:endParaRPr lang="en-US" sz="1800" kern="1200"/>
        </a:p>
        <a:p>
          <a:pPr marL="171450" lvl="1" indent="-171450" algn="l" defTabSz="800100" rtl="0">
            <a:lnSpc>
              <a:spcPct val="90000"/>
            </a:lnSpc>
            <a:spcBef>
              <a:spcPct val="0"/>
            </a:spcBef>
            <a:spcAft>
              <a:spcPct val="20000"/>
            </a:spcAft>
            <a:buChar char="•"/>
          </a:pPr>
          <a:r>
            <a:rPr lang="en-US" sz="1800" b="0" kern="1200">
              <a:latin typeface="Arial"/>
            </a:rPr>
            <a:t>Senate HHS Stakeholder Meetings</a:t>
          </a:r>
        </a:p>
      </dsp:txBody>
      <dsp:txXfrm>
        <a:off x="0" y="3702932"/>
        <a:ext cx="9963258" cy="595125"/>
      </dsp:txXfrm>
    </dsp:sp>
    <dsp:sp modelId="{B4C26AE5-360B-48CB-908B-A33DC9A6E02E}">
      <dsp:nvSpPr>
        <dsp:cNvPr id="0" name=""/>
        <dsp:cNvSpPr/>
      </dsp:nvSpPr>
      <dsp:spPr>
        <a:xfrm>
          <a:off x="0" y="4298057"/>
          <a:ext cx="9963258" cy="538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Tribes-Only Space Needed</a:t>
          </a:r>
        </a:p>
      </dsp:txBody>
      <dsp:txXfrm>
        <a:off x="26273" y="4324330"/>
        <a:ext cx="9910712" cy="485654"/>
      </dsp:txXfrm>
    </dsp:sp>
    <dsp:sp modelId="{82FBD0D3-121F-415B-A9FD-8BADF46D1E9B}">
      <dsp:nvSpPr>
        <dsp:cNvPr id="0" name=""/>
        <dsp:cNvSpPr/>
      </dsp:nvSpPr>
      <dsp:spPr>
        <a:xfrm>
          <a:off x="0" y="4836257"/>
          <a:ext cx="9963258"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633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b="0" kern="1200"/>
            <a:t>1</a:t>
          </a:r>
          <a:r>
            <a:rPr lang="en-US" sz="1800" b="0" kern="1200" baseline="30000"/>
            <a:t>st</a:t>
          </a:r>
          <a:r>
            <a:rPr lang="en-US" sz="1800" b="0" kern="1200"/>
            <a:t> Tribal Convening: March 16, 2026</a:t>
          </a:r>
        </a:p>
      </dsp:txBody>
      <dsp:txXfrm>
        <a:off x="0" y="4836257"/>
        <a:ext cx="9963258" cy="3808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2185F8-0C4D-4ED3-B003-5B4BFAAA08E2}">
      <dsp:nvSpPr>
        <dsp:cNvPr id="0" name=""/>
        <dsp:cNvSpPr/>
      </dsp:nvSpPr>
      <dsp:spPr>
        <a:xfrm>
          <a:off x="9108" y="725173"/>
          <a:ext cx="2722364" cy="4024326"/>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ctr" defTabSz="711200">
            <a:lnSpc>
              <a:spcPct val="90000"/>
            </a:lnSpc>
            <a:spcBef>
              <a:spcPct val="0"/>
            </a:spcBef>
            <a:spcAft>
              <a:spcPct val="35000"/>
            </a:spcAft>
            <a:buNone/>
          </a:pPr>
          <a:r>
            <a:rPr lang="en-US" sz="1600" b="1" kern="1200"/>
            <a:t>Legislative Review of Senate Bill 1115</a:t>
          </a:r>
        </a:p>
        <a:p>
          <a:pPr marL="171450" lvl="1" indent="-171450" algn="l" defTabSz="800100">
            <a:lnSpc>
              <a:spcPct val="90000"/>
            </a:lnSpc>
            <a:spcBef>
              <a:spcPct val="0"/>
            </a:spcBef>
            <a:spcAft>
              <a:spcPct val="15000"/>
            </a:spcAft>
            <a:buFont typeface="+mj-lt"/>
            <a:buAutoNum type="arabicPeriod"/>
          </a:pPr>
          <a:r>
            <a:rPr lang="en-US" sz="1800" kern="1200"/>
            <a:t>Program Integrity </a:t>
          </a:r>
        </a:p>
        <a:p>
          <a:pPr marL="171450" lvl="1" indent="-171450" algn="l" defTabSz="800100">
            <a:lnSpc>
              <a:spcPct val="90000"/>
            </a:lnSpc>
            <a:spcBef>
              <a:spcPct val="0"/>
            </a:spcBef>
            <a:spcAft>
              <a:spcPct val="15000"/>
            </a:spcAft>
            <a:buFont typeface="+mj-lt"/>
            <a:buAutoNum type="arabicPeriod"/>
          </a:pPr>
          <a:r>
            <a:rPr lang="en-US" sz="1800" kern="1200"/>
            <a:t>Data Analytics</a:t>
          </a:r>
        </a:p>
        <a:p>
          <a:pPr marL="171450" lvl="1" indent="-171450" algn="l" defTabSz="800100">
            <a:lnSpc>
              <a:spcPct val="90000"/>
            </a:lnSpc>
            <a:spcBef>
              <a:spcPct val="0"/>
            </a:spcBef>
            <a:spcAft>
              <a:spcPct val="15000"/>
            </a:spcAft>
            <a:buFont typeface="+mj-lt"/>
            <a:buAutoNum type="arabicPeriod"/>
          </a:pPr>
          <a:r>
            <a:rPr lang="en-US" sz="1800" kern="1200"/>
            <a:t>Provider Support</a:t>
          </a:r>
        </a:p>
        <a:p>
          <a:pPr marL="171450" lvl="1" indent="-171450" algn="l" defTabSz="800100">
            <a:lnSpc>
              <a:spcPct val="90000"/>
            </a:lnSpc>
            <a:spcBef>
              <a:spcPct val="0"/>
            </a:spcBef>
            <a:spcAft>
              <a:spcPct val="15000"/>
            </a:spcAft>
            <a:buFont typeface="+mj-lt"/>
            <a:buAutoNum type="arabicPeriod"/>
          </a:pPr>
          <a:r>
            <a:rPr lang="en-US" sz="1800" kern="1200"/>
            <a:t>Quality Improvement</a:t>
          </a:r>
        </a:p>
        <a:p>
          <a:pPr marL="171450" lvl="1" indent="-171450" algn="l" defTabSz="800100">
            <a:lnSpc>
              <a:spcPct val="90000"/>
            </a:lnSpc>
            <a:spcBef>
              <a:spcPct val="0"/>
            </a:spcBef>
            <a:spcAft>
              <a:spcPct val="15000"/>
            </a:spcAft>
            <a:buFont typeface="+mj-lt"/>
            <a:buAutoNum type="arabicPeriod"/>
          </a:pPr>
          <a:r>
            <a:rPr lang="en-US" sz="1800" kern="1200"/>
            <a:t>Care Management</a:t>
          </a:r>
        </a:p>
        <a:p>
          <a:pPr marL="171450" lvl="1" indent="-171450" algn="l" defTabSz="800100">
            <a:lnSpc>
              <a:spcPct val="90000"/>
            </a:lnSpc>
            <a:spcBef>
              <a:spcPct val="0"/>
            </a:spcBef>
            <a:spcAft>
              <a:spcPct val="15000"/>
            </a:spcAft>
            <a:buFont typeface="+mj-lt"/>
            <a:buAutoNum type="arabicPeriod"/>
          </a:pPr>
          <a:r>
            <a:rPr lang="en-US" sz="1800" kern="1200"/>
            <a:t>Claims Payment </a:t>
          </a:r>
        </a:p>
      </dsp:txBody>
      <dsp:txXfrm>
        <a:off x="88843" y="804908"/>
        <a:ext cx="2562894" cy="3864856"/>
      </dsp:txXfrm>
    </dsp:sp>
    <dsp:sp modelId="{0B591CF3-7959-41BA-9473-ED4FEC15CD6A}">
      <dsp:nvSpPr>
        <dsp:cNvPr id="0" name=""/>
        <dsp:cNvSpPr/>
      </dsp:nvSpPr>
      <dsp:spPr>
        <a:xfrm rot="19166">
          <a:off x="3003704" y="2410479"/>
          <a:ext cx="577150" cy="67514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003705" y="2545025"/>
        <a:ext cx="404005" cy="405088"/>
      </dsp:txXfrm>
    </dsp:sp>
    <dsp:sp modelId="{1E9EBF2B-58FE-43F5-AAA1-3202BB17A851}">
      <dsp:nvSpPr>
        <dsp:cNvPr id="0" name=""/>
        <dsp:cNvSpPr/>
      </dsp:nvSpPr>
      <dsp:spPr>
        <a:xfrm>
          <a:off x="3820417" y="746422"/>
          <a:ext cx="2722364" cy="402432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en-US" sz="1600" b="1" kern="1200"/>
            <a:t>Review Current AIHP Operations</a:t>
          </a:r>
        </a:p>
        <a:p>
          <a:pPr marL="171450" lvl="1" indent="-171450" algn="l" defTabSz="711200">
            <a:lnSpc>
              <a:spcPct val="90000"/>
            </a:lnSpc>
            <a:spcBef>
              <a:spcPct val="0"/>
            </a:spcBef>
            <a:spcAft>
              <a:spcPct val="15000"/>
            </a:spcAft>
            <a:buChar char="•"/>
          </a:pPr>
          <a:r>
            <a:rPr lang="en-US" sz="1600" kern="1200"/>
            <a:t>Reviewed process flow charts.</a:t>
          </a:r>
        </a:p>
        <a:p>
          <a:pPr marL="171450" lvl="1" indent="-171450" algn="l" defTabSz="711200">
            <a:lnSpc>
              <a:spcPct val="90000"/>
            </a:lnSpc>
            <a:spcBef>
              <a:spcPct val="0"/>
            </a:spcBef>
            <a:spcAft>
              <a:spcPct val="15000"/>
            </a:spcAft>
            <a:buChar char="•"/>
          </a:pPr>
          <a:r>
            <a:rPr lang="en-US" sz="1600" kern="1200"/>
            <a:t>Internal division handoffs</a:t>
          </a:r>
        </a:p>
        <a:p>
          <a:pPr marL="171450" lvl="1" indent="-171450" algn="l" defTabSz="711200">
            <a:lnSpc>
              <a:spcPct val="90000"/>
            </a:lnSpc>
            <a:spcBef>
              <a:spcPct val="0"/>
            </a:spcBef>
            <a:spcAft>
              <a:spcPct val="15000"/>
            </a:spcAft>
            <a:buChar char="•"/>
          </a:pPr>
          <a:r>
            <a:rPr lang="en-US" sz="1600" kern="1200"/>
            <a:t>Program integrity processes</a:t>
          </a:r>
        </a:p>
        <a:p>
          <a:pPr marL="171450" lvl="1" indent="-171450" algn="l" defTabSz="711200">
            <a:lnSpc>
              <a:spcPct val="90000"/>
            </a:lnSpc>
            <a:spcBef>
              <a:spcPct val="0"/>
            </a:spcBef>
            <a:spcAft>
              <a:spcPct val="15000"/>
            </a:spcAft>
            <a:buChar char="•"/>
          </a:pPr>
          <a:r>
            <a:rPr lang="en-US" sz="1600" kern="1200" dirty="0"/>
            <a:t>Claims payment workflow</a:t>
          </a:r>
        </a:p>
        <a:p>
          <a:pPr marL="171450" lvl="1" indent="-171450" algn="l" defTabSz="711200">
            <a:lnSpc>
              <a:spcPct val="90000"/>
            </a:lnSpc>
            <a:spcBef>
              <a:spcPct val="0"/>
            </a:spcBef>
            <a:spcAft>
              <a:spcPct val="15000"/>
            </a:spcAft>
            <a:buChar char="•"/>
          </a:pPr>
          <a:r>
            <a:rPr lang="en-US" sz="1600" kern="1200"/>
            <a:t>Provider support activities</a:t>
          </a:r>
        </a:p>
        <a:p>
          <a:pPr marL="171450" lvl="1" indent="-171450" algn="l" defTabSz="711200">
            <a:lnSpc>
              <a:spcPct val="90000"/>
            </a:lnSpc>
            <a:spcBef>
              <a:spcPct val="0"/>
            </a:spcBef>
            <a:spcAft>
              <a:spcPct val="15000"/>
            </a:spcAft>
            <a:buChar char="•"/>
          </a:pPr>
          <a:r>
            <a:rPr lang="en-US" sz="1600" kern="1200"/>
            <a:t>Care management coordination</a:t>
          </a:r>
        </a:p>
        <a:p>
          <a:pPr marL="171450" lvl="1" indent="-171450" algn="l" defTabSz="711200">
            <a:lnSpc>
              <a:spcPct val="90000"/>
            </a:lnSpc>
            <a:spcBef>
              <a:spcPct val="0"/>
            </a:spcBef>
            <a:spcAft>
              <a:spcPct val="15000"/>
            </a:spcAft>
            <a:buChar char="•"/>
          </a:pPr>
          <a:r>
            <a:rPr lang="en-US" sz="1600" kern="1200"/>
            <a:t>Quality improvement processes</a:t>
          </a:r>
        </a:p>
        <a:p>
          <a:pPr marL="171450" lvl="1" indent="-171450" algn="l" defTabSz="711200">
            <a:lnSpc>
              <a:spcPct val="90000"/>
            </a:lnSpc>
            <a:spcBef>
              <a:spcPct val="0"/>
            </a:spcBef>
            <a:spcAft>
              <a:spcPct val="15000"/>
            </a:spcAft>
            <a:buChar char="•"/>
          </a:pPr>
          <a:r>
            <a:rPr lang="en-US" sz="1600" kern="1200"/>
            <a:t>Data analytics.</a:t>
          </a:r>
        </a:p>
      </dsp:txBody>
      <dsp:txXfrm>
        <a:off x="3900152" y="826157"/>
        <a:ext cx="2562894" cy="3864856"/>
      </dsp:txXfrm>
    </dsp:sp>
    <dsp:sp modelId="{DF6047F4-922D-4BFF-BC7C-24EF3ED387D3}">
      <dsp:nvSpPr>
        <dsp:cNvPr id="0" name=""/>
        <dsp:cNvSpPr/>
      </dsp:nvSpPr>
      <dsp:spPr>
        <a:xfrm rot="21580834">
          <a:off x="6815013" y="2410297"/>
          <a:ext cx="577150" cy="67514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6815014" y="2545809"/>
        <a:ext cx="404005" cy="405088"/>
      </dsp:txXfrm>
    </dsp:sp>
    <dsp:sp modelId="{EA136647-BE1C-456C-B1FE-FFD6A4F88285}">
      <dsp:nvSpPr>
        <dsp:cNvPr id="0" name=""/>
        <dsp:cNvSpPr/>
      </dsp:nvSpPr>
      <dsp:spPr>
        <a:xfrm>
          <a:off x="7631727" y="725173"/>
          <a:ext cx="2722364" cy="4024326"/>
        </a:xfrm>
        <a:prstGeom prst="roundRect">
          <a:avLst>
            <a:gd name="adj" fmla="val 1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n-US" sz="1400" b="1" kern="1200"/>
            <a:t>National Scan of Administrative Services Organization (ASO) Models</a:t>
          </a:r>
        </a:p>
        <a:p>
          <a:pPr marL="57150" lvl="1" indent="-57150" algn="l" defTabSz="488950">
            <a:lnSpc>
              <a:spcPct val="90000"/>
            </a:lnSpc>
            <a:spcBef>
              <a:spcPct val="0"/>
            </a:spcBef>
            <a:spcAft>
              <a:spcPct val="15000"/>
            </a:spcAft>
            <a:buNone/>
          </a:pPr>
          <a:r>
            <a:rPr lang="en-US" sz="1100" b="1" kern="1200"/>
            <a:t>Reviewed</a:t>
          </a:r>
          <a:r>
            <a:rPr lang="en-US" sz="1100" kern="1200"/>
            <a:t>:</a:t>
          </a:r>
        </a:p>
        <a:p>
          <a:pPr marL="114300" lvl="2" indent="-57150" algn="ctr" defTabSz="488950">
            <a:lnSpc>
              <a:spcPct val="90000"/>
            </a:lnSpc>
            <a:spcBef>
              <a:spcPct val="0"/>
            </a:spcBef>
            <a:spcAft>
              <a:spcPct val="15000"/>
            </a:spcAft>
            <a:buNone/>
          </a:pPr>
          <a:r>
            <a:rPr lang="en-US" sz="1100" b="1" i="0" kern="1200"/>
            <a:t>Alaska</a:t>
          </a:r>
          <a:r>
            <a:rPr lang="en-US" sz="1100" b="0" i="0" kern="1200"/>
            <a:t> </a:t>
          </a:r>
          <a:endParaRPr lang="en-US" sz="1100" kern="1200"/>
        </a:p>
        <a:p>
          <a:pPr marL="114300" lvl="2" indent="-57150" algn="ctr" defTabSz="488950">
            <a:lnSpc>
              <a:spcPct val="90000"/>
            </a:lnSpc>
            <a:spcBef>
              <a:spcPct val="0"/>
            </a:spcBef>
            <a:spcAft>
              <a:spcPct val="15000"/>
            </a:spcAft>
            <a:buNone/>
          </a:pPr>
          <a:r>
            <a:rPr lang="en-US" sz="1100" b="1" i="0" kern="1200"/>
            <a:t>New Mexico</a:t>
          </a:r>
          <a:r>
            <a:rPr lang="en-US" sz="1100" b="0" i="0" kern="1200"/>
            <a:t> </a:t>
          </a:r>
        </a:p>
        <a:p>
          <a:pPr marL="114300" lvl="2" indent="-57150" algn="ctr" defTabSz="488950">
            <a:lnSpc>
              <a:spcPct val="90000"/>
            </a:lnSpc>
            <a:spcBef>
              <a:spcPct val="0"/>
            </a:spcBef>
            <a:spcAft>
              <a:spcPct val="15000"/>
            </a:spcAft>
            <a:buNone/>
          </a:pPr>
          <a:r>
            <a:rPr lang="en-US" sz="1100" b="1" i="0" kern="1200"/>
            <a:t>Oklahoma</a:t>
          </a:r>
          <a:r>
            <a:rPr lang="en-US" sz="1100" b="0" i="0" kern="1200"/>
            <a:t> </a:t>
          </a:r>
        </a:p>
        <a:p>
          <a:pPr marL="114300" lvl="2" indent="-57150" algn="ctr" defTabSz="488950">
            <a:lnSpc>
              <a:spcPct val="90000"/>
            </a:lnSpc>
            <a:spcBef>
              <a:spcPct val="0"/>
            </a:spcBef>
            <a:spcAft>
              <a:spcPct val="15000"/>
            </a:spcAft>
            <a:buNone/>
          </a:pPr>
          <a:r>
            <a:rPr lang="en-US" sz="1100" b="1" i="0" kern="1200"/>
            <a:t>South Dakota</a:t>
          </a:r>
          <a:r>
            <a:rPr lang="en-US" sz="1100" b="0" i="0" kern="1200"/>
            <a:t> </a:t>
          </a:r>
        </a:p>
        <a:p>
          <a:pPr marL="114300" lvl="2" indent="-57150" algn="ctr" defTabSz="488950">
            <a:lnSpc>
              <a:spcPct val="90000"/>
            </a:lnSpc>
            <a:spcBef>
              <a:spcPct val="0"/>
            </a:spcBef>
            <a:spcAft>
              <a:spcPct val="15000"/>
            </a:spcAft>
            <a:buNone/>
          </a:pPr>
          <a:r>
            <a:rPr lang="en-US" sz="1100" b="1" i="0" kern="1200"/>
            <a:t>Montana</a:t>
          </a:r>
          <a:r>
            <a:rPr lang="en-US" sz="1100" b="0" i="0" kern="1200"/>
            <a:t> </a:t>
          </a:r>
        </a:p>
        <a:p>
          <a:pPr marL="114300" lvl="2" indent="-57150" algn="ctr" defTabSz="488950">
            <a:lnSpc>
              <a:spcPct val="90000"/>
            </a:lnSpc>
            <a:spcBef>
              <a:spcPct val="0"/>
            </a:spcBef>
            <a:spcAft>
              <a:spcPct val="15000"/>
            </a:spcAft>
            <a:buNone/>
          </a:pPr>
          <a:r>
            <a:rPr lang="en-US" sz="1100" b="1" i="0" kern="1200"/>
            <a:t>North Dakota</a:t>
          </a:r>
          <a:r>
            <a:rPr lang="en-US" sz="1100" b="0" i="0" kern="1200"/>
            <a:t> </a:t>
          </a:r>
        </a:p>
        <a:p>
          <a:pPr marL="114300" lvl="2" indent="-57150" algn="ctr" defTabSz="488950">
            <a:lnSpc>
              <a:spcPct val="90000"/>
            </a:lnSpc>
            <a:spcBef>
              <a:spcPct val="0"/>
            </a:spcBef>
            <a:spcAft>
              <a:spcPct val="15000"/>
            </a:spcAft>
            <a:buNone/>
          </a:pPr>
          <a:r>
            <a:rPr lang="en-US" sz="1100" b="1" i="0" kern="1200"/>
            <a:t>Wyoming</a:t>
          </a:r>
          <a:r>
            <a:rPr lang="en-US" sz="1100" b="0" i="0" kern="1200"/>
            <a:t> </a:t>
          </a:r>
        </a:p>
        <a:p>
          <a:pPr marL="114300" lvl="2" indent="-57150" algn="ctr" defTabSz="488950">
            <a:lnSpc>
              <a:spcPct val="90000"/>
            </a:lnSpc>
            <a:spcBef>
              <a:spcPct val="0"/>
            </a:spcBef>
            <a:spcAft>
              <a:spcPct val="15000"/>
            </a:spcAft>
            <a:buNone/>
          </a:pPr>
          <a:r>
            <a:rPr lang="en-US" sz="1100" b="1" i="0" kern="1200"/>
            <a:t>Washington</a:t>
          </a:r>
          <a:r>
            <a:rPr lang="en-US" sz="1100" b="0" i="0" kern="1200"/>
            <a:t> </a:t>
          </a:r>
        </a:p>
        <a:p>
          <a:pPr marL="114300" lvl="2" indent="-57150" algn="ctr" defTabSz="488950">
            <a:lnSpc>
              <a:spcPct val="90000"/>
            </a:lnSpc>
            <a:spcBef>
              <a:spcPct val="0"/>
            </a:spcBef>
            <a:spcAft>
              <a:spcPct val="15000"/>
            </a:spcAft>
            <a:buNone/>
          </a:pPr>
          <a:r>
            <a:rPr lang="en-US" sz="1100" b="1" i="0" kern="1200" dirty="0"/>
            <a:t>Oregon</a:t>
          </a:r>
          <a:endParaRPr lang="en-US" sz="1100" b="0" i="0" kern="1200" dirty="0"/>
        </a:p>
        <a:p>
          <a:pPr marL="114300" lvl="2" indent="-57150" algn="ctr" defTabSz="488950">
            <a:lnSpc>
              <a:spcPct val="90000"/>
            </a:lnSpc>
            <a:spcBef>
              <a:spcPct val="0"/>
            </a:spcBef>
            <a:spcAft>
              <a:spcPct val="15000"/>
            </a:spcAft>
            <a:buNone/>
          </a:pPr>
          <a:r>
            <a:rPr lang="en-US" sz="1100" b="1" i="0" kern="1200"/>
            <a:t>Michigan</a:t>
          </a:r>
          <a:r>
            <a:rPr lang="en-US" sz="1100" b="0" i="0" kern="1200"/>
            <a:t> </a:t>
          </a:r>
        </a:p>
        <a:p>
          <a:pPr marL="57150" lvl="1" indent="-57150" algn="l" defTabSz="488950">
            <a:lnSpc>
              <a:spcPct val="90000"/>
            </a:lnSpc>
            <a:spcBef>
              <a:spcPct val="0"/>
            </a:spcBef>
            <a:spcAft>
              <a:spcPct val="15000"/>
            </a:spcAft>
            <a:buNone/>
          </a:pPr>
          <a:r>
            <a:rPr lang="en-US" sz="1100" b="1" kern="1200"/>
            <a:t>Key Findings:</a:t>
          </a:r>
        </a:p>
        <a:p>
          <a:pPr marL="57150" lvl="1" indent="-57150" algn="l" defTabSz="488950">
            <a:lnSpc>
              <a:spcPct val="90000"/>
            </a:lnSpc>
            <a:spcBef>
              <a:spcPct val="0"/>
            </a:spcBef>
            <a:spcAft>
              <a:spcPct val="15000"/>
            </a:spcAft>
            <a:buFont typeface="Arial" panose="020B0604020202020204" pitchFamily="34" charset="0"/>
            <a:buChar char="•"/>
          </a:pPr>
          <a:r>
            <a:rPr lang="en-US" sz="1100" kern="1200" dirty="0"/>
            <a:t>No single ASO model for a whole program.</a:t>
          </a:r>
        </a:p>
        <a:p>
          <a:pPr marL="57150" lvl="1" indent="-57150" algn="l" defTabSz="488950">
            <a:lnSpc>
              <a:spcPct val="90000"/>
            </a:lnSpc>
            <a:spcBef>
              <a:spcPct val="0"/>
            </a:spcBef>
            <a:spcAft>
              <a:spcPct val="15000"/>
            </a:spcAft>
            <a:buFont typeface="Arial" panose="020B0604020202020204" pitchFamily="34" charset="0"/>
            <a:buChar char="•"/>
          </a:pPr>
          <a:r>
            <a:rPr lang="en-US" sz="1100" kern="1200"/>
            <a:t>Behavioral Health service most common under and ASO.</a:t>
          </a:r>
        </a:p>
        <a:p>
          <a:pPr marL="57150" lvl="1" indent="-57150" algn="l" defTabSz="488950">
            <a:lnSpc>
              <a:spcPct val="90000"/>
            </a:lnSpc>
            <a:spcBef>
              <a:spcPct val="0"/>
            </a:spcBef>
            <a:spcAft>
              <a:spcPct val="15000"/>
            </a:spcAft>
            <a:buFont typeface="Arial" panose="020B0604020202020204" pitchFamily="34" charset="0"/>
            <a:buChar char="•"/>
          </a:pPr>
          <a:r>
            <a:rPr lang="en-US" sz="1100" kern="1200"/>
            <a:t>Functions vary.</a:t>
          </a:r>
        </a:p>
        <a:p>
          <a:pPr marL="57150" lvl="1" indent="-57150" algn="l" defTabSz="488950">
            <a:lnSpc>
              <a:spcPct val="90000"/>
            </a:lnSpc>
            <a:spcBef>
              <a:spcPct val="0"/>
            </a:spcBef>
            <a:spcAft>
              <a:spcPct val="15000"/>
            </a:spcAft>
            <a:buFont typeface="Arial" panose="020B0604020202020204" pitchFamily="34" charset="0"/>
            <a:buChar char="•"/>
          </a:pPr>
          <a:r>
            <a:rPr lang="en-US" sz="1100" kern="1200"/>
            <a:t>Tribal involvement varies.</a:t>
          </a:r>
        </a:p>
        <a:p>
          <a:pPr marL="57150" lvl="1" indent="-57150" algn="l" defTabSz="488950">
            <a:lnSpc>
              <a:spcPct val="90000"/>
            </a:lnSpc>
            <a:spcBef>
              <a:spcPct val="0"/>
            </a:spcBef>
            <a:spcAft>
              <a:spcPct val="15000"/>
            </a:spcAft>
            <a:buFont typeface="Arial" panose="020B0604020202020204" pitchFamily="34" charset="0"/>
            <a:buChar char="•"/>
          </a:pPr>
          <a:r>
            <a:rPr lang="en-US" sz="1100" kern="1200"/>
            <a:t>Supports phased implementation.</a:t>
          </a:r>
        </a:p>
      </dsp:txBody>
      <dsp:txXfrm>
        <a:off x="7711462" y="804908"/>
        <a:ext cx="2562894" cy="38648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822ADB-3E3A-49EE-BC7D-D0FD184F8247}">
      <dsp:nvSpPr>
        <dsp:cNvPr id="0" name=""/>
        <dsp:cNvSpPr/>
      </dsp:nvSpPr>
      <dsp:spPr>
        <a:xfrm>
          <a:off x="0" y="40290"/>
          <a:ext cx="3286125" cy="1971675"/>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Program Integrity</a:t>
          </a:r>
        </a:p>
        <a:p>
          <a:pPr marL="0" lvl="0" indent="0" algn="ctr" defTabSz="711200">
            <a:lnSpc>
              <a:spcPct val="90000"/>
            </a:lnSpc>
            <a:spcBef>
              <a:spcPct val="0"/>
            </a:spcBef>
            <a:spcAft>
              <a:spcPct val="35000"/>
            </a:spcAft>
            <a:buNone/>
          </a:pPr>
          <a:r>
            <a:rPr lang="en-US" sz="1600" kern="1200"/>
            <a:t>Functions designed to prevent, detect and investigate fraud, waste, or abuse and to recover improper payments in the administration or delivery of covered services. </a:t>
          </a:r>
        </a:p>
      </dsp:txBody>
      <dsp:txXfrm>
        <a:off x="0" y="40290"/>
        <a:ext cx="3286125" cy="1971675"/>
      </dsp:txXfrm>
    </dsp:sp>
    <dsp:sp modelId="{2A3204AF-00A8-4DA6-9ACB-7AA94FF1641C}">
      <dsp:nvSpPr>
        <dsp:cNvPr id="0" name=""/>
        <dsp:cNvSpPr/>
      </dsp:nvSpPr>
      <dsp:spPr>
        <a:xfrm>
          <a:off x="3614737" y="40290"/>
          <a:ext cx="3286125" cy="1971675"/>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Care management</a:t>
          </a:r>
          <a:r>
            <a:rPr lang="en-US" sz="1600" kern="1200"/>
            <a:t> </a:t>
          </a:r>
        </a:p>
        <a:p>
          <a:pPr marL="0" lvl="0" indent="0" algn="ctr" defTabSz="711200">
            <a:lnSpc>
              <a:spcPct val="90000"/>
            </a:lnSpc>
            <a:spcBef>
              <a:spcPct val="0"/>
            </a:spcBef>
            <a:spcAft>
              <a:spcPct val="35000"/>
            </a:spcAft>
            <a:buNone/>
          </a:pPr>
          <a:r>
            <a:rPr lang="en-US" sz="1600" kern="1200"/>
            <a:t>The coordination of a member's health care services to ensure medically necessary and appropriate care. </a:t>
          </a:r>
        </a:p>
      </dsp:txBody>
      <dsp:txXfrm>
        <a:off x="3614737" y="40290"/>
        <a:ext cx="3286125" cy="1971675"/>
      </dsp:txXfrm>
    </dsp:sp>
    <dsp:sp modelId="{227FB651-22E6-437C-B40D-666B1CCB33F5}">
      <dsp:nvSpPr>
        <dsp:cNvPr id="0" name=""/>
        <dsp:cNvSpPr/>
      </dsp:nvSpPr>
      <dsp:spPr>
        <a:xfrm>
          <a:off x="7229475" y="40290"/>
          <a:ext cx="3286125" cy="1971675"/>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Provider Support</a:t>
          </a:r>
        </a:p>
        <a:p>
          <a:pPr marL="0" lvl="0" indent="0" algn="ctr" defTabSz="711200">
            <a:lnSpc>
              <a:spcPct val="90000"/>
            </a:lnSpc>
            <a:spcBef>
              <a:spcPct val="0"/>
            </a:spcBef>
            <a:spcAft>
              <a:spcPct val="35000"/>
            </a:spcAft>
            <a:buNone/>
          </a:pPr>
          <a:r>
            <a:rPr lang="en-US" sz="1600" kern="1200"/>
            <a:t>Provider education, training, and technical assistance; assistance with claims submission and billing issues; and communication of program policies, procedures, and updates. </a:t>
          </a:r>
        </a:p>
      </dsp:txBody>
      <dsp:txXfrm>
        <a:off x="7229475" y="40290"/>
        <a:ext cx="3286125" cy="1971675"/>
      </dsp:txXfrm>
    </dsp:sp>
    <dsp:sp modelId="{DC89CB61-B0DF-4588-814A-527E12068324}">
      <dsp:nvSpPr>
        <dsp:cNvPr id="0" name=""/>
        <dsp:cNvSpPr/>
      </dsp:nvSpPr>
      <dsp:spPr>
        <a:xfrm>
          <a:off x="0" y="2340578"/>
          <a:ext cx="3286125" cy="1971675"/>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Quality Improvement</a:t>
          </a:r>
        </a:p>
        <a:p>
          <a:pPr marL="0" lvl="0" indent="0" algn="ctr" defTabSz="711200">
            <a:lnSpc>
              <a:spcPct val="90000"/>
            </a:lnSpc>
            <a:spcBef>
              <a:spcPct val="0"/>
            </a:spcBef>
            <a:spcAft>
              <a:spcPct val="35000"/>
            </a:spcAft>
            <a:buNone/>
          </a:pPr>
          <a:r>
            <a:rPr lang="en-US" sz="1600" kern="1200"/>
            <a:t>measuring, monitoring, and improving the quality, safety, and outcomes of health care services. </a:t>
          </a:r>
        </a:p>
      </dsp:txBody>
      <dsp:txXfrm>
        <a:off x="0" y="2340578"/>
        <a:ext cx="3286125" cy="1971675"/>
      </dsp:txXfrm>
    </dsp:sp>
    <dsp:sp modelId="{782BEFC5-C024-4214-9118-3F66F3B357C4}">
      <dsp:nvSpPr>
        <dsp:cNvPr id="0" name=""/>
        <dsp:cNvSpPr/>
      </dsp:nvSpPr>
      <dsp:spPr>
        <a:xfrm>
          <a:off x="3614737" y="2340578"/>
          <a:ext cx="3286125" cy="1971675"/>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Data analytics</a:t>
          </a:r>
        </a:p>
        <a:p>
          <a:pPr marL="0" lvl="0" indent="0" algn="ctr" defTabSz="711200">
            <a:lnSpc>
              <a:spcPct val="90000"/>
            </a:lnSpc>
            <a:spcBef>
              <a:spcPct val="0"/>
            </a:spcBef>
            <a:spcAft>
              <a:spcPct val="35000"/>
            </a:spcAft>
            <a:buNone/>
          </a:pPr>
          <a:r>
            <a:rPr lang="en-US" sz="1600" kern="1200"/>
            <a:t>the collection, integration, analysis, and reporting of program claims and provider and member data to support program operations, decision-making and oversight.  </a:t>
          </a:r>
        </a:p>
      </dsp:txBody>
      <dsp:txXfrm>
        <a:off x="3614737" y="2340578"/>
        <a:ext cx="3286125" cy="1971675"/>
      </dsp:txXfrm>
    </dsp:sp>
    <dsp:sp modelId="{5CD17007-2E16-4B34-8D24-5A5C8B94922E}">
      <dsp:nvSpPr>
        <dsp:cNvPr id="0" name=""/>
        <dsp:cNvSpPr/>
      </dsp:nvSpPr>
      <dsp:spPr>
        <a:xfrm>
          <a:off x="7229475" y="2340578"/>
          <a:ext cx="3286125" cy="1971675"/>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Claims Payment</a:t>
          </a:r>
        </a:p>
        <a:p>
          <a:pPr marL="0" lvl="0" indent="0" algn="ctr" defTabSz="711200">
            <a:lnSpc>
              <a:spcPct val="90000"/>
            </a:lnSpc>
            <a:spcBef>
              <a:spcPct val="0"/>
            </a:spcBef>
            <a:spcAft>
              <a:spcPct val="35000"/>
            </a:spcAft>
            <a:buNone/>
          </a:pPr>
          <a:r>
            <a:rPr lang="en-US" sz="1600" b="0" kern="1200"/>
            <a:t>Undefined</a:t>
          </a:r>
          <a:endParaRPr lang="en-US" sz="1600" b="1" kern="1200"/>
        </a:p>
      </dsp:txBody>
      <dsp:txXfrm>
        <a:off x="7229475" y="2340578"/>
        <a:ext cx="3286125" cy="19716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A1F95-4550-454D-B087-BF1DAA23FEEB}">
      <dsp:nvSpPr>
        <dsp:cNvPr id="0" name=""/>
        <dsp:cNvSpPr/>
      </dsp:nvSpPr>
      <dsp:spPr>
        <a:xfrm>
          <a:off x="0" y="120463"/>
          <a:ext cx="9375060" cy="631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Challenges Identified / Key Themes </a:t>
          </a:r>
        </a:p>
      </dsp:txBody>
      <dsp:txXfrm>
        <a:off x="30842" y="151305"/>
        <a:ext cx="9313376" cy="570116"/>
      </dsp:txXfrm>
    </dsp:sp>
    <dsp:sp modelId="{F7F260A5-BF04-4121-932B-62A0C62C7157}">
      <dsp:nvSpPr>
        <dsp:cNvPr id="0" name=""/>
        <dsp:cNvSpPr/>
      </dsp:nvSpPr>
      <dsp:spPr>
        <a:xfrm>
          <a:off x="0" y="752263"/>
          <a:ext cx="9375060" cy="2235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A lack of transparency and accountability from limited communication between tribes and oversight entities.</a:t>
          </a:r>
        </a:p>
        <a:p>
          <a:pPr marL="228600" lvl="1" indent="-228600" algn="l" defTabSz="933450">
            <a:lnSpc>
              <a:spcPct val="90000"/>
            </a:lnSpc>
            <a:spcBef>
              <a:spcPct val="0"/>
            </a:spcBef>
            <a:spcAft>
              <a:spcPct val="20000"/>
            </a:spcAft>
            <a:buChar char="•"/>
          </a:pPr>
          <a:r>
            <a:rPr lang="en-US" sz="2100" kern="1200" dirty="0"/>
            <a:t>Unclear provider oversight roles, and slow responses to fraud or safety concerns.</a:t>
          </a:r>
        </a:p>
        <a:p>
          <a:pPr marL="228600" lvl="1" indent="-228600" algn="l" defTabSz="933450">
            <a:lnSpc>
              <a:spcPct val="90000"/>
            </a:lnSpc>
            <a:spcBef>
              <a:spcPct val="0"/>
            </a:spcBef>
            <a:spcAft>
              <a:spcPct val="20000"/>
            </a:spcAft>
            <a:buChar char="•"/>
          </a:pPr>
          <a:r>
            <a:rPr lang="en-US" sz="2100" kern="1200" dirty="0"/>
            <a:t>A need for AIHP-specific program integrity reporting pathway.</a:t>
          </a:r>
        </a:p>
        <a:p>
          <a:pPr marL="228600" lvl="1" indent="-228600" algn="l" defTabSz="933450">
            <a:lnSpc>
              <a:spcPct val="90000"/>
            </a:lnSpc>
            <a:spcBef>
              <a:spcPct val="0"/>
            </a:spcBef>
            <a:spcAft>
              <a:spcPct val="20000"/>
            </a:spcAft>
            <a:buChar char="•"/>
          </a:pPr>
          <a:r>
            <a:rPr lang="en-US" sz="2100" kern="1200" dirty="0"/>
            <a:t>A balance between enforcement actions and continuity of care to protect members.</a:t>
          </a:r>
        </a:p>
      </dsp:txBody>
      <dsp:txXfrm>
        <a:off x="0" y="752263"/>
        <a:ext cx="9375060" cy="2235599"/>
      </dsp:txXfrm>
    </dsp:sp>
    <dsp:sp modelId="{0B421981-1C14-4B78-B4E6-AFF733B920EA}">
      <dsp:nvSpPr>
        <dsp:cNvPr id="0" name=""/>
        <dsp:cNvSpPr/>
      </dsp:nvSpPr>
      <dsp:spPr>
        <a:xfrm>
          <a:off x="0" y="2987863"/>
          <a:ext cx="9375060" cy="631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Areas of Opportunity</a:t>
          </a:r>
        </a:p>
      </dsp:txBody>
      <dsp:txXfrm>
        <a:off x="30842" y="3018705"/>
        <a:ext cx="9313376" cy="570116"/>
      </dsp:txXfrm>
    </dsp:sp>
    <dsp:sp modelId="{9D2FF78E-8928-4FDC-9A65-D16F170BD4BE}">
      <dsp:nvSpPr>
        <dsp:cNvPr id="0" name=""/>
        <dsp:cNvSpPr/>
      </dsp:nvSpPr>
      <dsp:spPr>
        <a:xfrm>
          <a:off x="0" y="3619663"/>
          <a:ext cx="9375060" cy="1313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Integrating program integrity reporting into AHCCCS Tribal consultation.</a:t>
          </a:r>
        </a:p>
        <a:p>
          <a:pPr marL="228600" lvl="1" indent="-228600" algn="l" defTabSz="933450">
            <a:lnSpc>
              <a:spcPct val="90000"/>
            </a:lnSpc>
            <a:spcBef>
              <a:spcPct val="0"/>
            </a:spcBef>
            <a:spcAft>
              <a:spcPct val="20000"/>
            </a:spcAft>
            <a:buChar char="•"/>
          </a:pPr>
          <a:r>
            <a:rPr lang="en-US" sz="2100" kern="1200" dirty="0"/>
            <a:t>Consider compliance functions as part of that structure. </a:t>
          </a:r>
        </a:p>
        <a:p>
          <a:pPr marL="228600" lvl="1" indent="-228600" algn="l" defTabSz="933450">
            <a:lnSpc>
              <a:spcPct val="90000"/>
            </a:lnSpc>
            <a:spcBef>
              <a:spcPct val="0"/>
            </a:spcBef>
            <a:spcAft>
              <a:spcPct val="20000"/>
            </a:spcAft>
            <a:buChar char="•"/>
          </a:pPr>
          <a:r>
            <a:rPr lang="en-US" sz="2100" kern="1200" dirty="0"/>
            <a:t>Ensuring meaningful Tribal involvement in oversight and accountability will strengthen transparency and support more effective governance.</a:t>
          </a:r>
        </a:p>
      </dsp:txBody>
      <dsp:txXfrm>
        <a:off x="0" y="3619663"/>
        <a:ext cx="9375060" cy="13134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A1F95-4550-454D-B087-BF1DAA23FEEB}">
      <dsp:nvSpPr>
        <dsp:cNvPr id="0" name=""/>
        <dsp:cNvSpPr/>
      </dsp:nvSpPr>
      <dsp:spPr>
        <a:xfrm>
          <a:off x="0" y="71559"/>
          <a:ext cx="9375060" cy="631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Challenges Identified / Key Themes</a:t>
          </a:r>
        </a:p>
      </dsp:txBody>
      <dsp:txXfrm>
        <a:off x="30842" y="102401"/>
        <a:ext cx="9313376" cy="570116"/>
      </dsp:txXfrm>
    </dsp:sp>
    <dsp:sp modelId="{F5AE90D8-C61D-47E4-BD84-DC6957FA3AEC}">
      <dsp:nvSpPr>
        <dsp:cNvPr id="0" name=""/>
        <dsp:cNvSpPr/>
      </dsp:nvSpPr>
      <dsp:spPr>
        <a:xfrm>
          <a:off x="0" y="703359"/>
          <a:ext cx="9375060" cy="3018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Participants reported limited access to data related to AIHP enrollment, referral, quality outcomes, care transitions, and utilization trends.</a:t>
          </a:r>
        </a:p>
        <a:p>
          <a:pPr marL="228600" lvl="1" indent="-228600" algn="l" defTabSz="933450">
            <a:lnSpc>
              <a:spcPct val="90000"/>
            </a:lnSpc>
            <a:spcBef>
              <a:spcPct val="0"/>
            </a:spcBef>
            <a:spcAft>
              <a:spcPct val="20000"/>
            </a:spcAft>
            <a:buChar char="•"/>
          </a:pPr>
          <a:r>
            <a:rPr lang="en-US" sz="2100" kern="1200" dirty="0"/>
            <a:t>Data is foundational to identify system gaps, supports informed Tribal decision-making, and strengthens accountability and quality improvement. </a:t>
          </a:r>
        </a:p>
        <a:p>
          <a:pPr marL="228600" lvl="1" indent="-228600" algn="l" defTabSz="933450">
            <a:lnSpc>
              <a:spcPct val="90000"/>
            </a:lnSpc>
            <a:spcBef>
              <a:spcPct val="0"/>
            </a:spcBef>
            <a:spcAft>
              <a:spcPct val="20000"/>
            </a:spcAft>
            <a:buChar char="•"/>
          </a:pPr>
          <a:r>
            <a:rPr lang="en-US" sz="2100" kern="1200" dirty="0"/>
            <a:t>Participants emphasized that Tribes need greater ownership and governance over how data is used to ensure it truly serves AI/AN communities.</a:t>
          </a:r>
        </a:p>
        <a:p>
          <a:pPr marL="228600" lvl="1" indent="-228600" algn="l" defTabSz="933450">
            <a:lnSpc>
              <a:spcPct val="90000"/>
            </a:lnSpc>
            <a:spcBef>
              <a:spcPct val="0"/>
            </a:spcBef>
            <a:spcAft>
              <a:spcPct val="20000"/>
            </a:spcAft>
            <a:buChar char="•"/>
          </a:pPr>
          <a:r>
            <a:rPr lang="en-US" sz="2100" kern="1200" dirty="0"/>
            <a:t>Data analytics extends beyond reporting to include data ownership, clear pathways for data access, and governance.</a:t>
          </a:r>
        </a:p>
      </dsp:txBody>
      <dsp:txXfrm>
        <a:off x="0" y="703359"/>
        <a:ext cx="9375060" cy="3018060"/>
      </dsp:txXfrm>
    </dsp:sp>
    <dsp:sp modelId="{0B421981-1C14-4B78-B4E6-AFF733B920EA}">
      <dsp:nvSpPr>
        <dsp:cNvPr id="0" name=""/>
        <dsp:cNvSpPr/>
      </dsp:nvSpPr>
      <dsp:spPr>
        <a:xfrm>
          <a:off x="0" y="3721419"/>
          <a:ext cx="9375060" cy="631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Areas of Opportunity</a:t>
          </a:r>
        </a:p>
      </dsp:txBody>
      <dsp:txXfrm>
        <a:off x="30842" y="3752261"/>
        <a:ext cx="9313376" cy="570116"/>
      </dsp:txXfrm>
    </dsp:sp>
    <dsp:sp modelId="{9D2FF78E-8928-4FDC-9A65-D16F170BD4BE}">
      <dsp:nvSpPr>
        <dsp:cNvPr id="0" name=""/>
        <dsp:cNvSpPr/>
      </dsp:nvSpPr>
      <dsp:spPr>
        <a:xfrm>
          <a:off x="0" y="4353219"/>
          <a:ext cx="9375060" cy="628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Develop AIHP-specific data dashboards, annual AIHP data report, and establish data governance discussions between Tribes and AHCCCS. </a:t>
          </a:r>
        </a:p>
      </dsp:txBody>
      <dsp:txXfrm>
        <a:off x="0" y="4353219"/>
        <a:ext cx="9375060" cy="6287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A1F95-4550-454D-B087-BF1DAA23FEEB}">
      <dsp:nvSpPr>
        <dsp:cNvPr id="0" name=""/>
        <dsp:cNvSpPr/>
      </dsp:nvSpPr>
      <dsp:spPr>
        <a:xfrm>
          <a:off x="0" y="122691"/>
          <a:ext cx="9375060" cy="4913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Challenges Identified / Key Themes</a:t>
          </a:r>
        </a:p>
      </dsp:txBody>
      <dsp:txXfrm>
        <a:off x="23988" y="146679"/>
        <a:ext cx="9327084" cy="443423"/>
      </dsp:txXfrm>
    </dsp:sp>
    <dsp:sp modelId="{F5AE90D8-C61D-47E4-BD84-DC6957FA3AEC}">
      <dsp:nvSpPr>
        <dsp:cNvPr id="0" name=""/>
        <dsp:cNvSpPr/>
      </dsp:nvSpPr>
      <dsp:spPr>
        <a:xfrm>
          <a:off x="0" y="614091"/>
          <a:ext cx="9375060" cy="2043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Participants emphasized the need for stronger provider education and technical assistance, noting gaps in provider understanding of AIHP participation requirements and overall program operations.</a:t>
          </a:r>
        </a:p>
        <a:p>
          <a:pPr marL="171450" lvl="1" indent="-171450" algn="l" defTabSz="711200">
            <a:lnSpc>
              <a:spcPct val="90000"/>
            </a:lnSpc>
            <a:spcBef>
              <a:spcPct val="0"/>
            </a:spcBef>
            <a:spcAft>
              <a:spcPct val="20000"/>
            </a:spcAft>
            <a:buChar char="•"/>
          </a:pPr>
          <a:r>
            <a:rPr lang="en-US" sz="1600" kern="1200" dirty="0"/>
            <a:t>Participants identified several barriers to access, including non-IHS/638 providers declining AIHP members, limited specialty care availability, and concerns about formulary restrictions that affect AIHP enrollment. These challenges have contributed to member plan switching.</a:t>
          </a:r>
        </a:p>
        <a:p>
          <a:pPr marL="171450" lvl="1" indent="-171450" algn="l" defTabSz="711200">
            <a:lnSpc>
              <a:spcPct val="90000"/>
            </a:lnSpc>
            <a:spcBef>
              <a:spcPct val="0"/>
            </a:spcBef>
            <a:spcAft>
              <a:spcPct val="20000"/>
            </a:spcAft>
            <a:buChar char="•"/>
          </a:pPr>
          <a:r>
            <a:rPr lang="en-US" sz="1600" kern="1200" dirty="0"/>
            <a:t>Participants noted that outdated systems and administrative burdens create operational challenges, including manual claims processes, administrative complexity, and delays in provider support and issue resolution. </a:t>
          </a:r>
        </a:p>
      </dsp:txBody>
      <dsp:txXfrm>
        <a:off x="0" y="614091"/>
        <a:ext cx="9375060" cy="2043090"/>
      </dsp:txXfrm>
    </dsp:sp>
    <dsp:sp modelId="{64C2C23A-E119-484B-A252-9322607353D4}">
      <dsp:nvSpPr>
        <dsp:cNvPr id="0" name=""/>
        <dsp:cNvSpPr/>
      </dsp:nvSpPr>
      <dsp:spPr>
        <a:xfrm>
          <a:off x="0" y="2657181"/>
          <a:ext cx="9375060" cy="49139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Areas of Opportunity</a:t>
          </a:r>
        </a:p>
      </dsp:txBody>
      <dsp:txXfrm>
        <a:off x="23988" y="2681169"/>
        <a:ext cx="9327084" cy="443423"/>
      </dsp:txXfrm>
    </dsp:sp>
    <dsp:sp modelId="{4124C399-F8DD-47C4-AB9B-2E9D492830AE}">
      <dsp:nvSpPr>
        <dsp:cNvPr id="0" name=""/>
        <dsp:cNvSpPr/>
      </dsp:nvSpPr>
      <dsp:spPr>
        <a:xfrm>
          <a:off x="0" y="3148581"/>
          <a:ext cx="9375060" cy="1782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Increase provider outreach and education.</a:t>
          </a:r>
        </a:p>
        <a:p>
          <a:pPr marL="171450" lvl="1" indent="-171450" algn="l" defTabSz="711200">
            <a:lnSpc>
              <a:spcPct val="90000"/>
            </a:lnSpc>
            <a:spcBef>
              <a:spcPct val="0"/>
            </a:spcBef>
            <a:spcAft>
              <a:spcPct val="20000"/>
            </a:spcAft>
            <a:buChar char="•"/>
          </a:pPr>
          <a:r>
            <a:rPr lang="en-US" sz="1600" kern="1200" dirty="0"/>
            <a:t>Develop a sustainable infrastructure for ongoing provider support.</a:t>
          </a:r>
        </a:p>
        <a:p>
          <a:pPr marL="171450" lvl="1" indent="-171450" algn="l" defTabSz="711200">
            <a:lnSpc>
              <a:spcPct val="90000"/>
            </a:lnSpc>
            <a:spcBef>
              <a:spcPct val="0"/>
            </a:spcBef>
            <a:spcAft>
              <a:spcPct val="20000"/>
            </a:spcAft>
            <a:buChar char="•"/>
          </a:pPr>
          <a:r>
            <a:rPr lang="en-US" sz="1600" kern="1200" dirty="0"/>
            <a:t>Improve technical assistance for claims and billing. </a:t>
          </a:r>
        </a:p>
        <a:p>
          <a:pPr marL="171450" lvl="1" indent="-171450" algn="l" defTabSz="711200">
            <a:lnSpc>
              <a:spcPct val="90000"/>
            </a:lnSpc>
            <a:spcBef>
              <a:spcPct val="0"/>
            </a:spcBef>
            <a:spcAft>
              <a:spcPct val="20000"/>
            </a:spcAft>
            <a:buChar char="•"/>
          </a:pPr>
          <a:r>
            <a:rPr lang="en-US" sz="1600" kern="1200" dirty="0"/>
            <a:t>Simplifying provider participation processes to reduce administrative burden.</a:t>
          </a:r>
        </a:p>
        <a:p>
          <a:pPr marL="171450" lvl="1" indent="-171450" algn="l" defTabSz="711200">
            <a:lnSpc>
              <a:spcPct val="90000"/>
            </a:lnSpc>
            <a:spcBef>
              <a:spcPct val="0"/>
            </a:spcBef>
            <a:spcAft>
              <a:spcPct val="20000"/>
            </a:spcAft>
            <a:buChar char="•"/>
          </a:pPr>
          <a:r>
            <a:rPr lang="en-US" sz="1600" kern="1200" dirty="0"/>
            <a:t>Strengthen provider engagement with AIHP.</a:t>
          </a:r>
        </a:p>
        <a:p>
          <a:pPr marL="171450" lvl="1" indent="-171450" algn="l" defTabSz="711200">
            <a:lnSpc>
              <a:spcPct val="90000"/>
            </a:lnSpc>
            <a:spcBef>
              <a:spcPct val="0"/>
            </a:spcBef>
            <a:spcAft>
              <a:spcPct val="20000"/>
            </a:spcAft>
            <a:buChar char="•"/>
          </a:pPr>
          <a:r>
            <a:rPr lang="en-US" sz="1600" kern="1200"/>
            <a:t>Sprovider participation processes to reduce administrative burden and strengthen provider engagement with AIHP.</a:t>
          </a:r>
          <a:endParaRPr lang="en-US" sz="1600" kern="1200" dirty="0"/>
        </a:p>
      </dsp:txBody>
      <dsp:txXfrm>
        <a:off x="0" y="3148581"/>
        <a:ext cx="9375060" cy="17822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A1F95-4550-454D-B087-BF1DAA23FEEB}">
      <dsp:nvSpPr>
        <dsp:cNvPr id="0" name=""/>
        <dsp:cNvSpPr/>
      </dsp:nvSpPr>
      <dsp:spPr>
        <a:xfrm>
          <a:off x="0" y="196130"/>
          <a:ext cx="9375060" cy="6084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Challenges Identified / Key Themes</a:t>
          </a:r>
        </a:p>
      </dsp:txBody>
      <dsp:txXfrm>
        <a:off x="29700" y="225830"/>
        <a:ext cx="9315660" cy="549000"/>
      </dsp:txXfrm>
    </dsp:sp>
    <dsp:sp modelId="{6E6ABEA2-072F-44F3-B2F6-4B728F487A00}">
      <dsp:nvSpPr>
        <dsp:cNvPr id="0" name=""/>
        <dsp:cNvSpPr/>
      </dsp:nvSpPr>
      <dsp:spPr>
        <a:xfrm>
          <a:off x="0" y="804530"/>
          <a:ext cx="9375060" cy="1453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A need for clear quality metrics within AIHP, noting the absence of defined quality measures, accountability structures, and consistent quality reporting. </a:t>
          </a:r>
        </a:p>
        <a:p>
          <a:pPr marL="228600" lvl="1" indent="-228600" algn="l" defTabSz="889000">
            <a:lnSpc>
              <a:spcPct val="90000"/>
            </a:lnSpc>
            <a:spcBef>
              <a:spcPct val="0"/>
            </a:spcBef>
            <a:spcAft>
              <a:spcPct val="20000"/>
            </a:spcAft>
            <a:buChar char="•"/>
          </a:pPr>
          <a:r>
            <a:rPr lang="en-US" sz="2000" kern="1200" dirty="0"/>
            <a:t>Participants emphasized that quality metrics must reflect Tribal priorities and health needs, ensuring that Tribes are true partners in defining what quality looks like for AIHP. </a:t>
          </a:r>
        </a:p>
      </dsp:txBody>
      <dsp:txXfrm>
        <a:off x="0" y="804530"/>
        <a:ext cx="9375060" cy="1453139"/>
      </dsp:txXfrm>
    </dsp:sp>
    <dsp:sp modelId="{64C2C23A-E119-484B-A252-9322607353D4}">
      <dsp:nvSpPr>
        <dsp:cNvPr id="0" name=""/>
        <dsp:cNvSpPr/>
      </dsp:nvSpPr>
      <dsp:spPr>
        <a:xfrm>
          <a:off x="0" y="2257671"/>
          <a:ext cx="9375060" cy="6084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Areas of Opportunity</a:t>
          </a:r>
        </a:p>
      </dsp:txBody>
      <dsp:txXfrm>
        <a:off x="29700" y="2287371"/>
        <a:ext cx="9315660" cy="549000"/>
      </dsp:txXfrm>
    </dsp:sp>
    <dsp:sp modelId="{DB0D228B-050A-4683-9453-FD8524B3D334}">
      <dsp:nvSpPr>
        <dsp:cNvPr id="0" name=""/>
        <dsp:cNvSpPr/>
      </dsp:nvSpPr>
      <dsp:spPr>
        <a:xfrm>
          <a:off x="0" y="2866071"/>
          <a:ext cx="9375060" cy="1991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765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b="0" kern="1200" dirty="0"/>
            <a:t>Developing AIHP-specific quality metrics, ensuring Tribes are directly involved in creating those measures, and aligning quality efforts with</a:t>
          </a:r>
          <a:r>
            <a:rPr lang="en-US" sz="2000" b="0" i="0" kern="1200" dirty="0"/>
            <a:t> Healthcare Effectiveness Data and Information Set (HEDIS) and The Government Performance and Results Act (GPRA) measures.</a:t>
          </a:r>
          <a:endParaRPr lang="en-US" sz="2000" b="0" kern="1200" dirty="0"/>
        </a:p>
        <a:p>
          <a:pPr marL="228600" lvl="1" indent="-228600" algn="l" defTabSz="889000">
            <a:lnSpc>
              <a:spcPct val="90000"/>
            </a:lnSpc>
            <a:spcBef>
              <a:spcPct val="0"/>
            </a:spcBef>
            <a:spcAft>
              <a:spcPct val="20000"/>
            </a:spcAft>
            <a:buChar char="•"/>
          </a:pPr>
          <a:r>
            <a:rPr lang="en-US" sz="2000" kern="1200" dirty="0"/>
            <a:t>Participants also emphasized the importance of producing reports on quality findings and corrective actions to strengthen transparency and continuous improvement.</a:t>
          </a:r>
        </a:p>
      </dsp:txBody>
      <dsp:txXfrm>
        <a:off x="0" y="2866071"/>
        <a:ext cx="9375060" cy="19913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4ff9ff1ea8_3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252" name="Google Shape;252;g34ff9ff1ea8_3_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Clr>
                <a:schemeClr val="dk1"/>
              </a:buClr>
              <a:buSzPts val="2900"/>
              <a:buFont typeface="Arial"/>
              <a:buNone/>
            </a:pPr>
            <a:r>
              <a:rPr lang="en-US" sz="1900"/>
              <a:t>he AACIHC is a State Agency, exactly how the Arizona Department of Health Services (ADHS), the Arizona Health Care Cost Containment System (AHCCCS), the Arizona Department of Economic Security (DES), and even the Arizona Department of Transportation (ADOT) are all State agencies. </a:t>
            </a:r>
            <a:endParaRPr sz="1900"/>
          </a:p>
          <a:p>
            <a:pPr marL="285750" lvl="0" indent="-285750" algn="l" rtl="0">
              <a:lnSpc>
                <a:spcPct val="107000"/>
              </a:lnSpc>
              <a:spcBef>
                <a:spcPts val="0"/>
              </a:spcBef>
              <a:spcAft>
                <a:spcPts val="0"/>
              </a:spcAft>
              <a:buClr>
                <a:srgbClr val="7A1818"/>
              </a:buClr>
              <a:buSzPts val="2900"/>
              <a:buChar char="•"/>
            </a:pPr>
            <a:r>
              <a:rPr lang="en-US" sz="1900"/>
              <a:t>The AACIHC is </a:t>
            </a:r>
            <a:r>
              <a:rPr lang="en-US" sz="1900" i="1"/>
              <a:t>not</a:t>
            </a:r>
            <a:r>
              <a:rPr lang="en-US" sz="1900"/>
              <a:t> an Indian Health Services (IHS) entity and is not run by the Tribes under Public Law 638. We do, however, work with IHS 638 providers. </a:t>
            </a:r>
            <a:endParaRPr sz="2900"/>
          </a:p>
          <a:p>
            <a:pPr marL="0" lvl="0" indent="0" algn="l" rtl="0">
              <a:lnSpc>
                <a:spcPct val="107000"/>
              </a:lnSpc>
              <a:spcBef>
                <a:spcPts val="0"/>
              </a:spcBef>
              <a:spcAft>
                <a:spcPts val="0"/>
              </a:spcAft>
              <a:buClr>
                <a:schemeClr val="dk1"/>
              </a:buClr>
              <a:buSzPts val="2900"/>
              <a:buFont typeface="Arial"/>
              <a:buNone/>
            </a:pPr>
            <a:endParaRPr sz="1100"/>
          </a:p>
          <a:p>
            <a:pPr marL="0" lvl="0" indent="0" algn="l" rtl="0">
              <a:lnSpc>
                <a:spcPct val="107000"/>
              </a:lnSpc>
              <a:spcBef>
                <a:spcPts val="0"/>
              </a:spcBef>
              <a:spcAft>
                <a:spcPts val="0"/>
              </a:spcAft>
              <a:buClr>
                <a:schemeClr val="dk1"/>
              </a:buClr>
              <a:buSzPts val="2900"/>
              <a:buFont typeface="Arial"/>
              <a:buNone/>
            </a:pPr>
            <a:r>
              <a:rPr lang="en-US" sz="1900"/>
              <a:t>Our agency was first established in Fiscal Year 1990 by Arizona Revised Statute 36-2902.01.  </a:t>
            </a:r>
            <a:endParaRPr sz="2900"/>
          </a:p>
          <a:p>
            <a:pPr marL="0" lvl="0" indent="0" algn="l" rtl="0">
              <a:lnSpc>
                <a:spcPct val="100000"/>
              </a:lnSpc>
              <a:spcBef>
                <a:spcPts val="0"/>
              </a:spcBef>
              <a:spcAft>
                <a:spcPts val="0"/>
              </a:spcAft>
              <a:buSzPts val="1400"/>
              <a:buNone/>
            </a:pPr>
            <a:endParaRPr/>
          </a:p>
        </p:txBody>
      </p:sp>
      <p:sp>
        <p:nvSpPr>
          <p:cNvPr id="253" name="Google Shape;253;g34ff9ff1ea8_3_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g32c99819967_7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46" name="Google Shape;1046;g32c99819967_7_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Clr>
                <a:schemeClr val="dk1"/>
              </a:buClr>
              <a:buSzPts val="2900"/>
              <a:buFont typeface="Arial"/>
              <a:buNone/>
            </a:pPr>
            <a:r>
              <a:rPr lang="en-US" sz="1900"/>
              <a:t>he AACIHC is a State Agency, exactly how the Arizona Department of Health Services (ADHS), the Arizona Health Care Cost Containment System (AHCCCS), the Arizona Department of Economic Security (DES), and even the Arizona Department of Transportation (ADOT) are all State agencies. </a:t>
            </a:r>
            <a:endParaRPr sz="1900"/>
          </a:p>
          <a:p>
            <a:pPr marL="285750" lvl="0" indent="-285750" algn="l" rtl="0">
              <a:lnSpc>
                <a:spcPct val="107000"/>
              </a:lnSpc>
              <a:spcBef>
                <a:spcPts val="0"/>
              </a:spcBef>
              <a:spcAft>
                <a:spcPts val="0"/>
              </a:spcAft>
              <a:buClr>
                <a:srgbClr val="7A1818"/>
              </a:buClr>
              <a:buSzPts val="2900"/>
              <a:buChar char="•"/>
            </a:pPr>
            <a:r>
              <a:rPr lang="en-US" sz="1900"/>
              <a:t>The AACIHC is </a:t>
            </a:r>
            <a:r>
              <a:rPr lang="en-US" sz="1900" i="1"/>
              <a:t>not</a:t>
            </a:r>
            <a:r>
              <a:rPr lang="en-US" sz="1900"/>
              <a:t> an Indian Health Services (IHS) entity and is not run by the Tribes under Public Law 638. We do, however, work with IHS 638 providers. </a:t>
            </a:r>
            <a:endParaRPr sz="2900"/>
          </a:p>
          <a:p>
            <a:pPr marL="0" lvl="0" indent="0" algn="l" rtl="0">
              <a:lnSpc>
                <a:spcPct val="107000"/>
              </a:lnSpc>
              <a:spcBef>
                <a:spcPts val="0"/>
              </a:spcBef>
              <a:spcAft>
                <a:spcPts val="0"/>
              </a:spcAft>
              <a:buClr>
                <a:schemeClr val="dk1"/>
              </a:buClr>
              <a:buSzPts val="2900"/>
              <a:buFont typeface="Arial"/>
              <a:buNone/>
            </a:pPr>
            <a:endParaRPr sz="1100"/>
          </a:p>
          <a:p>
            <a:pPr marL="0" lvl="0" indent="0" algn="l" rtl="0">
              <a:lnSpc>
                <a:spcPct val="107000"/>
              </a:lnSpc>
              <a:spcBef>
                <a:spcPts val="0"/>
              </a:spcBef>
              <a:spcAft>
                <a:spcPts val="0"/>
              </a:spcAft>
              <a:buClr>
                <a:schemeClr val="dk1"/>
              </a:buClr>
              <a:buSzPts val="2900"/>
              <a:buFont typeface="Arial"/>
              <a:buNone/>
            </a:pPr>
            <a:r>
              <a:rPr lang="en-US" sz="1900"/>
              <a:t>Our agency was first established in Fiscal Year 1990 by Arizona Revised Statute 36-2902.01.  </a:t>
            </a:r>
            <a:endParaRPr sz="2900"/>
          </a:p>
          <a:p>
            <a:pPr marL="0" lvl="0" indent="0" algn="l" rtl="0">
              <a:lnSpc>
                <a:spcPct val="100000"/>
              </a:lnSpc>
              <a:spcBef>
                <a:spcPts val="0"/>
              </a:spcBef>
              <a:spcAft>
                <a:spcPts val="0"/>
              </a:spcAft>
              <a:buSzPts val="1400"/>
              <a:buNone/>
            </a:pPr>
            <a:endParaRPr/>
          </a:p>
        </p:txBody>
      </p:sp>
      <p:sp>
        <p:nvSpPr>
          <p:cNvPr id="1047" name="Google Shape;1047;g32c99819967_7_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a:extLst>
            <a:ext uri="{FF2B5EF4-FFF2-40B4-BE49-F238E27FC236}">
              <a16:creationId xmlns:a16="http://schemas.microsoft.com/office/drawing/2014/main" id="{6B7A2F65-056B-1831-C0DF-86160F1ED3DC}"/>
            </a:ext>
          </a:extLst>
        </p:cNvPr>
        <p:cNvGrpSpPr/>
        <p:nvPr/>
      </p:nvGrpSpPr>
      <p:grpSpPr>
        <a:xfrm>
          <a:off x="0" y="0"/>
          <a:ext cx="0" cy="0"/>
          <a:chOff x="0" y="0"/>
          <a:chExt cx="0" cy="0"/>
        </a:xfrm>
      </p:grpSpPr>
      <p:sp>
        <p:nvSpPr>
          <p:cNvPr id="1045" name="Google Shape;1045;g32c99819967_7_43:notes">
            <a:extLst>
              <a:ext uri="{FF2B5EF4-FFF2-40B4-BE49-F238E27FC236}">
                <a16:creationId xmlns:a16="http://schemas.microsoft.com/office/drawing/2014/main" id="{040C738A-A996-2EDB-B067-AAD4EE3B7F2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046" name="Google Shape;1046;g32c99819967_7_43:notes">
            <a:extLst>
              <a:ext uri="{FF2B5EF4-FFF2-40B4-BE49-F238E27FC236}">
                <a16:creationId xmlns:a16="http://schemas.microsoft.com/office/drawing/2014/main" id="{C3C51EDE-0961-EF63-9197-90AC79DBC2C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Clr>
                <a:schemeClr val="dk1"/>
              </a:buClr>
              <a:buSzPts val="2900"/>
              <a:buFont typeface="Arial"/>
              <a:buNone/>
            </a:pPr>
            <a:r>
              <a:rPr lang="en-US" sz="1900"/>
              <a:t>he AACIHC is a State Agency, exactly how the Arizona Department of Health Services (ADHS), the Arizona Health Care Cost Containment System (AHCCCS), the Arizona Department of Economic Security (DES), and even the Arizona Department of Transportation (ADOT) are all State agencies. </a:t>
            </a:r>
            <a:endParaRPr sz="1900"/>
          </a:p>
          <a:p>
            <a:pPr marL="285750" lvl="0" indent="-285750" algn="l" rtl="0">
              <a:lnSpc>
                <a:spcPct val="107000"/>
              </a:lnSpc>
              <a:spcBef>
                <a:spcPts val="0"/>
              </a:spcBef>
              <a:spcAft>
                <a:spcPts val="0"/>
              </a:spcAft>
              <a:buClr>
                <a:srgbClr val="7A1818"/>
              </a:buClr>
              <a:buSzPts val="2900"/>
              <a:buChar char="•"/>
            </a:pPr>
            <a:r>
              <a:rPr lang="en-US" sz="1900"/>
              <a:t>The AACIHC is </a:t>
            </a:r>
            <a:r>
              <a:rPr lang="en-US" sz="1900" i="1"/>
              <a:t>not</a:t>
            </a:r>
            <a:r>
              <a:rPr lang="en-US" sz="1900"/>
              <a:t> an Indian Health Services (IHS) entity and is not run by the Tribes under Public Law 638. We do, however, work with IHS 638 providers. </a:t>
            </a:r>
            <a:endParaRPr sz="2900"/>
          </a:p>
          <a:p>
            <a:pPr marL="0" lvl="0" indent="0" algn="l" rtl="0">
              <a:lnSpc>
                <a:spcPct val="107000"/>
              </a:lnSpc>
              <a:spcBef>
                <a:spcPts val="0"/>
              </a:spcBef>
              <a:spcAft>
                <a:spcPts val="0"/>
              </a:spcAft>
              <a:buClr>
                <a:schemeClr val="dk1"/>
              </a:buClr>
              <a:buSzPts val="2900"/>
              <a:buFont typeface="Arial"/>
              <a:buNone/>
            </a:pPr>
            <a:endParaRPr sz="1100"/>
          </a:p>
          <a:p>
            <a:pPr marL="0" lvl="0" indent="0" algn="l" rtl="0">
              <a:lnSpc>
                <a:spcPct val="107000"/>
              </a:lnSpc>
              <a:spcBef>
                <a:spcPts val="0"/>
              </a:spcBef>
              <a:spcAft>
                <a:spcPts val="0"/>
              </a:spcAft>
              <a:buClr>
                <a:schemeClr val="dk1"/>
              </a:buClr>
              <a:buSzPts val="2900"/>
              <a:buFont typeface="Arial"/>
              <a:buNone/>
            </a:pPr>
            <a:r>
              <a:rPr lang="en-US" sz="1900"/>
              <a:t>Our agency was first established in Fiscal Year 1990 by Arizona Revised Statute 36-2902.01.  </a:t>
            </a:r>
            <a:endParaRPr sz="2900"/>
          </a:p>
          <a:p>
            <a:pPr marL="0" lvl="0" indent="0" algn="l" rtl="0">
              <a:lnSpc>
                <a:spcPct val="100000"/>
              </a:lnSpc>
              <a:spcBef>
                <a:spcPts val="0"/>
              </a:spcBef>
              <a:spcAft>
                <a:spcPts val="0"/>
              </a:spcAft>
              <a:buSzPts val="1400"/>
              <a:buNone/>
            </a:pPr>
            <a:endParaRPr/>
          </a:p>
        </p:txBody>
      </p:sp>
      <p:sp>
        <p:nvSpPr>
          <p:cNvPr id="1047" name="Google Shape;1047;g32c99819967_7_43:notes">
            <a:extLst>
              <a:ext uri="{FF2B5EF4-FFF2-40B4-BE49-F238E27FC236}">
                <a16:creationId xmlns:a16="http://schemas.microsoft.com/office/drawing/2014/main" id="{083B6AFA-CE3C-4363-CA09-B68590C5D825}"/>
              </a:ext>
            </a:extLst>
          </p:cNvPr>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a:t>
            </a:fld>
            <a:endParaRPr/>
          </a:p>
        </p:txBody>
      </p:sp>
    </p:spTree>
    <p:extLst>
      <p:ext uri="{BB962C8B-B14F-4D97-AF65-F5344CB8AC3E}">
        <p14:creationId xmlns:p14="http://schemas.microsoft.com/office/powerpoint/2010/main" val="3475446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82977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580"/>
              </a:spcBef>
              <a:buChar char="•"/>
            </a:pPr>
            <a:r>
              <a:rPr lang="en-US">
                <a:highlight>
                  <a:srgbClr val="FFFFFF"/>
                </a:highlight>
              </a:rPr>
              <a:t>AHCCCS partnered with the Attorney General and Governor’s Office to develop a comprehensive plan to address the loopholes fraudulent providers were exploiting​</a:t>
            </a:r>
          </a:p>
          <a:p>
            <a:pPr marL="285750" indent="-285750">
              <a:spcBef>
                <a:spcPts val="580"/>
              </a:spcBef>
              <a:buChar char="•"/>
            </a:pPr>
            <a:endParaRPr lang="en-US">
              <a:highlight>
                <a:srgbClr val="FFFFFF"/>
              </a:highlight>
            </a:endParaRPr>
          </a:p>
          <a:p>
            <a:pPr marL="285750" indent="-285750">
              <a:spcBef>
                <a:spcPts val="580"/>
              </a:spcBef>
              <a:buChar char="•"/>
            </a:pPr>
            <a:r>
              <a:rPr lang="en-US">
                <a:highlight>
                  <a:srgbClr val="FFFFFF"/>
                </a:highlight>
              </a:rPr>
              <a:t>Setting service thresholds that trigger pre-payment review before claims are paid.​</a:t>
            </a:r>
          </a:p>
          <a:p>
            <a:pPr marL="285750" indent="-285750">
              <a:spcBef>
                <a:spcPts val="580"/>
              </a:spcBef>
              <a:buChar char="•"/>
            </a:pPr>
            <a:endParaRPr lang="en-US">
              <a:highlight>
                <a:srgbClr val="FFFFFF"/>
              </a:highlight>
            </a:endParaRPr>
          </a:p>
          <a:p>
            <a:pPr marL="285750" indent="-285750">
              <a:spcBef>
                <a:spcPts val="580"/>
              </a:spcBef>
              <a:buChar char="•"/>
            </a:pPr>
            <a:r>
              <a:rPr lang="en-US">
                <a:highlight>
                  <a:srgbClr val="FFFFFF"/>
                </a:highlight>
              </a:rPr>
              <a:t>Preventing reimbursement for “impossibly rendered services"..​</a:t>
            </a:r>
          </a:p>
          <a:p>
            <a:pPr marL="285750" indent="-285750">
              <a:spcBef>
                <a:spcPts val="580"/>
              </a:spcBef>
              <a:buChar char="•"/>
            </a:pPr>
            <a:endParaRPr lang="en-US">
              <a:highlight>
                <a:srgbClr val="FFFFFF"/>
              </a:highlight>
            </a:endParaRPr>
          </a:p>
          <a:p>
            <a:pPr marL="285750" indent="-285750">
              <a:spcBef>
                <a:spcPts val="580"/>
              </a:spcBef>
              <a:buChar char="•"/>
            </a:pPr>
            <a:r>
              <a:rPr lang="en-US">
                <a:highlight>
                  <a:srgbClr val="FFFFFF"/>
                </a:highlight>
              </a:rPr>
              <a:t>Flagging claims with overlapping or duplicate billing codes.​</a:t>
            </a:r>
          </a:p>
          <a:p>
            <a:pPr marL="285750" indent="-285750">
              <a:spcBef>
                <a:spcPts val="580"/>
              </a:spcBef>
              <a:buChar char="•"/>
            </a:pPr>
            <a:endParaRPr lang="en-US">
              <a:highlight>
                <a:srgbClr val="FFFFFF"/>
              </a:highlight>
            </a:endParaRPr>
          </a:p>
          <a:p>
            <a:pPr marL="285750" indent="-285750">
              <a:spcBef>
                <a:spcPts val="580"/>
              </a:spcBef>
              <a:buChar char="•"/>
            </a:pPr>
            <a:r>
              <a:rPr lang="en-US">
                <a:highlight>
                  <a:srgbClr val="FFFFFF"/>
                </a:highlight>
              </a:rPr>
              <a:t>Limiting per diem billing codes to once per day.​</a:t>
            </a:r>
          </a:p>
          <a:p>
            <a:pPr marL="285750" indent="-285750">
              <a:spcBef>
                <a:spcPts val="580"/>
              </a:spcBef>
              <a:buChar char="•"/>
            </a:pPr>
            <a:endParaRPr lang="en-US">
              <a:highlight>
                <a:srgbClr val="FFFFFF"/>
              </a:highlight>
            </a:endParaRPr>
          </a:p>
          <a:p>
            <a:pPr marL="285750" indent="-285750">
              <a:spcBef>
                <a:spcPts val="580"/>
              </a:spcBef>
              <a:buChar char="•"/>
            </a:pPr>
            <a:r>
              <a:rPr lang="en-US">
                <a:highlight>
                  <a:srgbClr val="FFFFFF"/>
                </a:highlight>
              </a:rPr>
              <a:t>To prevent fraudulent providers from entering/remaining in the system, AHCCCS implemented additional provider verification measures: ​</a:t>
            </a:r>
          </a:p>
          <a:p>
            <a:pPr marL="285750" indent="-285750">
              <a:spcBef>
                <a:spcPts val="580"/>
              </a:spcBef>
              <a:buChar char="•"/>
            </a:pPr>
            <a:endParaRPr lang="en-US">
              <a:highlight>
                <a:srgbClr val="FFFFFF"/>
              </a:highlight>
            </a:endParaRPr>
          </a:p>
          <a:p>
            <a:pPr marL="285750" indent="-285750">
              <a:spcBef>
                <a:spcPts val="580"/>
              </a:spcBef>
              <a:buChar char="•"/>
            </a:pPr>
            <a:r>
              <a:rPr lang="en-US">
                <a:highlight>
                  <a:srgbClr val="FFFFFF"/>
                </a:highlight>
              </a:rPr>
              <a:t>Issuing a moratorium on new provider registrations for impacted provider types. ​</a:t>
            </a:r>
          </a:p>
          <a:p>
            <a:pPr marL="285750" indent="-285750">
              <a:spcBef>
                <a:spcPts val="580"/>
              </a:spcBef>
              <a:buChar char="•"/>
            </a:pPr>
            <a:endParaRPr lang="en-US">
              <a:highlight>
                <a:srgbClr val="FFFFFF"/>
              </a:highlight>
            </a:endParaRPr>
          </a:p>
          <a:p>
            <a:pPr marL="285750" indent="-285750">
              <a:spcBef>
                <a:spcPts val="580"/>
              </a:spcBef>
              <a:buChar char="•"/>
            </a:pPr>
            <a:r>
              <a:rPr lang="en-US">
                <a:highlight>
                  <a:srgbClr val="FFFFFF"/>
                </a:highlight>
              </a:rPr>
              <a:t>Designating behavioral health providers as high-risk provider types for provider enrollment screening. ​</a:t>
            </a:r>
          </a:p>
          <a:p>
            <a:pPr marL="285750" indent="-285750">
              <a:spcBef>
                <a:spcPts val="580"/>
              </a:spcBef>
              <a:buChar char="•"/>
            </a:pPr>
            <a:endParaRPr lang="en-US">
              <a:highlight>
                <a:srgbClr val="FFFFFF"/>
              </a:highlight>
            </a:endParaRPr>
          </a:p>
          <a:p>
            <a:pPr marL="285750" indent="-285750">
              <a:spcBef>
                <a:spcPts val="580"/>
              </a:spcBef>
              <a:buChar char="•"/>
            </a:pPr>
            <a:r>
              <a:rPr lang="en-US">
                <a:highlight>
                  <a:srgbClr val="FFFFFF"/>
                </a:highlight>
              </a:rPr>
              <a:t>              Source: https://www.azahcccs.gov/Fraud/Downloads/AYearinReview- </a:t>
            </a:r>
            <a:r>
              <a:rPr lang="en-US" err="1">
                <a:highlight>
                  <a:srgbClr val="FFFFFF"/>
                </a:highlight>
              </a:rPr>
              <a:t>AHCCCSResponsetoProviderF</a:t>
            </a:r>
            <a:endParaRPr lang="en-US">
              <a:highlight>
                <a:srgbClr val="FFFFFF"/>
              </a:highlight>
            </a:endParaRPr>
          </a:p>
          <a:p>
            <a:pPr marL="285750" indent="-285750">
              <a:spcBef>
                <a:spcPts val="580"/>
              </a:spcBef>
              <a:buChar char="•"/>
            </a:pPr>
            <a:endParaRPr lang="en-US">
              <a:highlight>
                <a:srgbClr val="FFFFFF"/>
              </a:highlight>
            </a:endParaRPr>
          </a:p>
          <a:p>
            <a:pPr marL="285750" indent="-285750">
              <a:spcBef>
                <a:spcPts val="580"/>
              </a:spcBef>
              <a:buChar char="•"/>
            </a:pPr>
            <a:endParaRPr lang="en-US">
              <a:highlight>
                <a:srgbClr val="FFFFFF"/>
              </a:highlight>
            </a:endParaRPr>
          </a:p>
          <a:p>
            <a:pPr marL="44450" indent="0">
              <a:buNone/>
            </a:pPr>
            <a:r>
              <a:rPr lang="en-US" sz="1200">
                <a:highlight>
                  <a:srgbClr val="FFFFFF"/>
                </a:highlight>
              </a:rPr>
              <a:t>To provide a Tribes-only space to discuss the future of American Indian Health Program (AIHP).​</a:t>
            </a:r>
          </a:p>
          <a:p>
            <a:r>
              <a:rPr lang="en-US" sz="1200">
                <a:highlight>
                  <a:srgbClr val="FFFFFF"/>
                </a:highlight>
              </a:rPr>
              <a:t>To share information on current AHCCCS response and legislative landscape surrounding the AIHP.​</a:t>
            </a:r>
          </a:p>
          <a:p>
            <a:r>
              <a:rPr lang="en-US" sz="1200">
                <a:highlight>
                  <a:srgbClr val="FFFFFF"/>
                </a:highlight>
              </a:rPr>
              <a:t>To serve as a level-setting discussion to ensure Tribal partners have a shared understanding of the current landscape surrounding the American Indian Health Program (AIHP) and the  pathway that led to these conversations.</a:t>
            </a:r>
          </a:p>
          <a:p>
            <a:pPr marL="285750" indent="-285750">
              <a:spcBef>
                <a:spcPts val="580"/>
              </a:spcBef>
              <a:buChar char="•"/>
            </a:pPr>
            <a:endParaRPr lang="en-US">
              <a:highlight>
                <a:srgbClr val="FFFFFF"/>
              </a:highlight>
            </a:endParaRPr>
          </a:p>
          <a:p>
            <a:pPr marL="285750" indent="-285750">
              <a:spcBef>
                <a:spcPts val="580"/>
              </a:spcBef>
              <a:buChar char="•"/>
            </a:pPr>
            <a:endParaRPr lang="en-US">
              <a:highlight>
                <a:srgbClr val="FFFFFF"/>
              </a:highlight>
            </a:endParaRPr>
          </a:p>
          <a:p>
            <a:pPr marL="285750" indent="-285750">
              <a:spcBef>
                <a:spcPts val="580"/>
              </a:spcBef>
              <a:buChar char="•"/>
            </a:pPr>
            <a:r>
              <a:rPr lang="en-US">
                <a:highlight>
                  <a:srgbClr val="FFFFFF"/>
                </a:highlight>
              </a:rPr>
              <a:t>Provide budgetary and structural recommendations to improve the AIHP and </a:t>
            </a:r>
            <a:r>
              <a:rPr lang="en-US" err="1">
                <a:highlight>
                  <a:srgbClr val="FFFFFF"/>
                </a:highlight>
              </a:rPr>
              <a:t>strengthenState</a:t>
            </a:r>
            <a:r>
              <a:rPr lang="en-US">
                <a:highlight>
                  <a:srgbClr val="FFFFFF"/>
                </a:highlight>
              </a:rPr>
              <a:t>-Tribal relations</a:t>
            </a:r>
            <a:endParaRPr lang="en-US"/>
          </a:p>
          <a:p>
            <a:pPr marL="285750" indent="-285750">
              <a:spcBef>
                <a:spcPts val="580"/>
              </a:spcBef>
              <a:buChar char="•"/>
            </a:pPr>
            <a:r>
              <a:rPr lang="en-US">
                <a:highlight>
                  <a:srgbClr val="FFFFFF"/>
                </a:highlight>
              </a:rPr>
              <a:t>Obtain a better understanding of the processes, systems, and loopholes/barriers </a:t>
            </a:r>
            <a:r>
              <a:rPr lang="en-US" err="1">
                <a:highlight>
                  <a:srgbClr val="FFFFFF"/>
                </a:highlight>
              </a:rPr>
              <a:t>thatcontributed</a:t>
            </a:r>
            <a:r>
              <a:rPr lang="en-US">
                <a:highlight>
                  <a:srgbClr val="FFFFFF"/>
                </a:highlight>
              </a:rPr>
              <a:t> to the issue</a:t>
            </a:r>
            <a:endParaRPr lang="en-US"/>
          </a:p>
          <a:p>
            <a:pPr marL="285750" indent="-285750">
              <a:spcBef>
                <a:spcPts val="580"/>
              </a:spcBef>
              <a:buChar char="•"/>
            </a:pPr>
            <a:r>
              <a:rPr lang="en-US">
                <a:highlight>
                  <a:srgbClr val="FFFFFF"/>
                </a:highlight>
              </a:rPr>
              <a:t>Enhance awareness surrounding the issue to identify and address the challenges </a:t>
            </a:r>
            <a:endParaRPr lang="en-US"/>
          </a:p>
          <a:p>
            <a:pPr marL="285750" indent="-285750">
              <a:spcBef>
                <a:spcPts val="580"/>
              </a:spcBef>
              <a:buChar char="•"/>
            </a:pPr>
            <a:r>
              <a:rPr lang="en-US">
                <a:highlight>
                  <a:srgbClr val="FFFFFF"/>
                </a:highlight>
              </a:rPr>
              <a:t>Collaborate with key partners and stakeholders to develop, implement and </a:t>
            </a:r>
            <a:r>
              <a:rPr lang="en-US" err="1">
                <a:highlight>
                  <a:srgbClr val="FFFFFF"/>
                </a:highlight>
              </a:rPr>
              <a:t>maintenancerecommendations</a:t>
            </a:r>
            <a:r>
              <a:rPr lang="en-US">
                <a:highlight>
                  <a:srgbClr val="FFFFFF"/>
                </a:highlight>
              </a:rPr>
              <a:t> and improvements</a:t>
            </a:r>
            <a:endParaRPr lang="en-US"/>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6594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70577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43663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2"/>
        <p:cNvGrpSpPr/>
        <p:nvPr/>
      </p:nvGrpSpPr>
      <p:grpSpPr>
        <a:xfrm>
          <a:off x="0" y="0"/>
          <a:ext cx="0" cy="0"/>
          <a:chOff x="0" y="0"/>
          <a:chExt cx="0" cy="0"/>
        </a:xfrm>
      </p:grpSpPr>
      <p:pic>
        <p:nvPicPr>
          <p:cNvPr id="13" name="Google Shape;13;p2"/>
          <p:cNvPicPr preferRelativeResize="0"/>
          <p:nvPr/>
        </p:nvPicPr>
        <p:blipFill rotWithShape="1">
          <a:blip r:embed="rId2">
            <a:alphaModFix/>
          </a:blip>
          <a:srcRect t="5000" b="22027"/>
          <a:stretch/>
        </p:blipFill>
        <p:spPr>
          <a:xfrm>
            <a:off x="0" y="0"/>
            <a:ext cx="12192000" cy="6672549"/>
          </a:xfrm>
          <a:prstGeom prst="rect">
            <a:avLst/>
          </a:prstGeom>
          <a:noFill/>
          <a:ln>
            <a:noFill/>
          </a:ln>
        </p:spPr>
      </p:pic>
      <p:sp>
        <p:nvSpPr>
          <p:cNvPr id="14" name="Google Shape;14;p2"/>
          <p:cNvSpPr txBox="1">
            <a:spLocks noGrp="1"/>
          </p:cNvSpPr>
          <p:nvPr>
            <p:ph type="subTitle" idx="1"/>
          </p:nvPr>
        </p:nvSpPr>
        <p:spPr>
          <a:xfrm>
            <a:off x="4470400" y="1883970"/>
            <a:ext cx="7518400" cy="1474077"/>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520"/>
              </a:spcBef>
              <a:spcAft>
                <a:spcPts val="0"/>
              </a:spcAft>
              <a:buClr>
                <a:schemeClr val="accent3"/>
              </a:buClr>
              <a:buSzPts val="2600"/>
              <a:buFont typeface="Arial"/>
              <a:buNone/>
              <a:defRPr sz="2600" b="0" i="0" u="none" strike="noStrike" cap="none">
                <a:solidFill>
                  <a:schemeClr val="accent3"/>
                </a:solidFill>
                <a:latin typeface="Calibri"/>
                <a:ea typeface="Calibri"/>
                <a:cs typeface="Calibri"/>
                <a:sym typeface="Calibri"/>
              </a:defRPr>
            </a:lvl1pPr>
            <a:lvl2pPr marR="0" lvl="1" algn="ctr" rtl="0">
              <a:lnSpc>
                <a:spcPct val="100000"/>
              </a:lnSpc>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5" name="Google Shape;15;p2"/>
          <p:cNvSpPr txBox="1">
            <a:spLocks noGrp="1"/>
          </p:cNvSpPr>
          <p:nvPr>
            <p:ph type="ctrTitle"/>
          </p:nvPr>
        </p:nvSpPr>
        <p:spPr>
          <a:xfrm>
            <a:off x="1320801" y="289636"/>
            <a:ext cx="10682177" cy="1508365"/>
          </a:xfrm>
          <a:prstGeom prst="rect">
            <a:avLst/>
          </a:prstGeom>
          <a:noFill/>
          <a:ln>
            <a:noFill/>
          </a:ln>
        </p:spPr>
        <p:txBody>
          <a:bodyPr spcFirstLastPara="1" wrap="square" lIns="91425" tIns="45700" rIns="91425" bIns="45700" anchor="b" anchorCtr="0">
            <a:noAutofit/>
          </a:bodyPr>
          <a:lstStyle>
            <a:lvl1pPr marR="0" lvl="0" algn="r" rtl="0">
              <a:lnSpc>
                <a:spcPct val="10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16" name="Google Shape;16;p2"/>
          <p:cNvPicPr preferRelativeResize="0"/>
          <p:nvPr/>
        </p:nvPicPr>
        <p:blipFill rotWithShape="1">
          <a:blip r:embed="rId3">
            <a:alphaModFix/>
          </a:blip>
          <a:srcRect/>
          <a:stretch/>
        </p:blipFill>
        <p:spPr>
          <a:xfrm>
            <a:off x="7315200" y="4724400"/>
            <a:ext cx="4391892" cy="1341966"/>
          </a:xfrm>
          <a:prstGeom prst="rect">
            <a:avLst/>
          </a:prstGeom>
          <a:noFill/>
          <a:ln>
            <a:noFill/>
          </a:ln>
          <a:effectLst>
            <a:outerShdw blurRad="50800" dist="38100" dir="2700000" algn="tl" rotWithShape="0">
              <a:srgbClr val="000000">
                <a:alpha val="86274"/>
              </a:srgbClr>
            </a:outerShdw>
          </a:effectLst>
        </p:spPr>
      </p:pic>
      <p:grpSp>
        <p:nvGrpSpPr>
          <p:cNvPr id="17" name="Google Shape;17;p2"/>
          <p:cNvGrpSpPr/>
          <p:nvPr/>
        </p:nvGrpSpPr>
        <p:grpSpPr>
          <a:xfrm>
            <a:off x="-1" y="6251359"/>
            <a:ext cx="12192002" cy="597375"/>
            <a:chOff x="-1" y="6251359"/>
            <a:chExt cx="12192002" cy="597375"/>
          </a:xfrm>
        </p:grpSpPr>
        <p:pic>
          <p:nvPicPr>
            <p:cNvPr id="18" name="Google Shape;18;p2"/>
            <p:cNvPicPr preferRelativeResize="0"/>
            <p:nvPr/>
          </p:nvPicPr>
          <p:blipFill rotWithShape="1">
            <a:blip r:embed="rId4">
              <a:alphaModFix/>
            </a:blip>
            <a:srcRect/>
            <a:stretch/>
          </p:blipFill>
          <p:spPr>
            <a:xfrm>
              <a:off x="-1" y="6251359"/>
              <a:ext cx="9315525" cy="434248"/>
            </a:xfrm>
            <a:prstGeom prst="rect">
              <a:avLst/>
            </a:prstGeom>
            <a:noFill/>
            <a:ln>
              <a:noFill/>
            </a:ln>
          </p:spPr>
        </p:pic>
        <p:pic>
          <p:nvPicPr>
            <p:cNvPr id="19" name="Google Shape;19;p2"/>
            <p:cNvPicPr preferRelativeResize="0"/>
            <p:nvPr/>
          </p:nvPicPr>
          <p:blipFill rotWithShape="1">
            <a:blip r:embed="rId4">
              <a:alphaModFix/>
            </a:blip>
            <a:srcRect r="66916"/>
            <a:stretch/>
          </p:blipFill>
          <p:spPr>
            <a:xfrm>
              <a:off x="9110081" y="6255992"/>
              <a:ext cx="3081920" cy="434248"/>
            </a:xfrm>
            <a:prstGeom prst="rect">
              <a:avLst/>
            </a:prstGeom>
            <a:noFill/>
            <a:ln>
              <a:noFill/>
            </a:ln>
          </p:spPr>
        </p:pic>
        <p:sp>
          <p:nvSpPr>
            <p:cNvPr id="20" name="Google Shape;20;p2"/>
            <p:cNvSpPr/>
            <p:nvPr/>
          </p:nvSpPr>
          <p:spPr>
            <a:xfrm>
              <a:off x="1" y="6432176"/>
              <a:ext cx="12192000" cy="4165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type="obj">
  <p:cSld name="OBJECT">
    <p:bg>
      <p:bgPr>
        <a:solidFill>
          <a:schemeClr val="lt1"/>
        </a:solidFill>
        <a:effectLst/>
      </p:bgPr>
    </p:bg>
    <p:spTree>
      <p:nvGrpSpPr>
        <p:cNvPr id="1" name="Shape 29"/>
        <p:cNvGrpSpPr/>
        <p:nvPr/>
      </p:nvGrpSpPr>
      <p:grpSpPr>
        <a:xfrm>
          <a:off x="0" y="0"/>
          <a:ext cx="0" cy="0"/>
          <a:chOff x="0" y="0"/>
          <a:chExt cx="0" cy="0"/>
        </a:xfrm>
      </p:grpSpPr>
      <p:pic>
        <p:nvPicPr>
          <p:cNvPr id="30" name="Google Shape;30;p4"/>
          <p:cNvPicPr preferRelativeResize="0"/>
          <p:nvPr/>
        </p:nvPicPr>
        <p:blipFill rotWithShape="1">
          <a:blip r:embed="rId2">
            <a:alphaModFix/>
          </a:blip>
          <a:srcRect t="5000" b="19999"/>
          <a:stretch/>
        </p:blipFill>
        <p:spPr>
          <a:xfrm>
            <a:off x="0" y="0"/>
            <a:ext cx="12192000" cy="6858000"/>
          </a:xfrm>
          <a:prstGeom prst="rect">
            <a:avLst/>
          </a:prstGeom>
          <a:noFill/>
          <a:ln>
            <a:noFill/>
          </a:ln>
        </p:spPr>
      </p:pic>
      <p:sp>
        <p:nvSpPr>
          <p:cNvPr id="31" name="Google Shape;31;p4"/>
          <p:cNvSpPr/>
          <p:nvPr/>
        </p:nvSpPr>
        <p:spPr>
          <a:xfrm>
            <a:off x="3251201" y="-2"/>
            <a:ext cx="8940801" cy="685800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 name="Google Shape;32;p4"/>
          <p:cNvPicPr preferRelativeResize="0"/>
          <p:nvPr/>
        </p:nvPicPr>
        <p:blipFill rotWithShape="1">
          <a:blip r:embed="rId3">
            <a:alphaModFix/>
          </a:blip>
          <a:srcRect/>
          <a:stretch/>
        </p:blipFill>
        <p:spPr>
          <a:xfrm rot="5400000">
            <a:off x="-1041400" y="2362200"/>
            <a:ext cx="6858000" cy="2133600"/>
          </a:xfrm>
          <a:prstGeom prst="rect">
            <a:avLst/>
          </a:prstGeom>
          <a:noFill/>
          <a:ln>
            <a:noFill/>
          </a:ln>
        </p:spPr>
      </p:pic>
      <p:sp>
        <p:nvSpPr>
          <p:cNvPr id="33" name="Google Shape;33;p4"/>
          <p:cNvSpPr txBox="1">
            <a:spLocks noGrp="1"/>
          </p:cNvSpPr>
          <p:nvPr>
            <p:ph type="title"/>
          </p:nvPr>
        </p:nvSpPr>
        <p:spPr>
          <a:xfrm>
            <a:off x="1828800" y="304802"/>
            <a:ext cx="9956800" cy="956348"/>
          </a:xfrm>
          <a:prstGeom prst="rect">
            <a:avLst/>
          </a:prstGeom>
          <a:noFill/>
          <a:ln>
            <a:noFill/>
          </a:ln>
        </p:spPr>
        <p:txBody>
          <a:bodyPr spcFirstLastPara="1" wrap="square" lIns="91425" tIns="45700" rIns="91425" bIns="45700" anchor="b" anchorCtr="0">
            <a:noAutofit/>
          </a:bodyPr>
          <a:lstStyle>
            <a:lvl1pPr marR="0" lvl="0" algn="ctr" rtl="0">
              <a:lnSpc>
                <a:spcPct val="100000"/>
              </a:lnSpc>
              <a:spcBef>
                <a:spcPts val="0"/>
              </a:spcBef>
              <a:spcAft>
                <a:spcPts val="0"/>
              </a:spcAft>
              <a:buClr>
                <a:schemeClr val="accent3"/>
              </a:buClr>
              <a:buSzPts val="3200"/>
              <a:buFont typeface="Calibri"/>
              <a:buNone/>
              <a:defRPr sz="3200" b="0" i="0" u="none" strike="noStrike" cap="none">
                <a:solidFill>
                  <a:schemeClr val="accent3"/>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4" name="Google Shape;34;p4"/>
          <p:cNvSpPr txBox="1">
            <a:spLocks noGrp="1"/>
          </p:cNvSpPr>
          <p:nvPr>
            <p:ph type="body" idx="1"/>
          </p:nvPr>
        </p:nvSpPr>
        <p:spPr>
          <a:xfrm>
            <a:off x="1828801" y="1295399"/>
            <a:ext cx="9956801" cy="4952995"/>
          </a:xfrm>
          <a:prstGeom prst="rect">
            <a:avLst/>
          </a:prstGeom>
          <a:noFill/>
          <a:ln>
            <a:noFill/>
          </a:ln>
        </p:spPr>
        <p:txBody>
          <a:bodyPr spcFirstLastPara="1" wrap="square" lIns="91425" tIns="45700" rIns="91425" bIns="45700" anchor="t" anchorCtr="0">
            <a:noAutofit/>
          </a:bodyPr>
          <a:lstStyle>
            <a:lvl1pPr marL="457200" marR="0" lvl="0" indent="-412750" algn="l" rtl="0">
              <a:lnSpc>
                <a:spcPct val="100000"/>
              </a:lnSpc>
              <a:spcBef>
                <a:spcPts val="580"/>
              </a:spcBef>
              <a:spcAft>
                <a:spcPts val="0"/>
              </a:spcAft>
              <a:buClr>
                <a:schemeClr val="accent3"/>
              </a:buClr>
              <a:buSzPts val="2900"/>
              <a:buFont typeface="Arial"/>
              <a:buChar char="•"/>
              <a:defRPr sz="2900" b="0" i="0" u="none" strike="noStrike" cap="none">
                <a:solidFill>
                  <a:schemeClr val="dk1"/>
                </a:solidFill>
                <a:latin typeface="Calibri"/>
                <a:ea typeface="Calibri"/>
                <a:cs typeface="Calibri"/>
                <a:sym typeface="Calibri"/>
              </a:defRPr>
            </a:lvl1pPr>
            <a:lvl2pPr marL="914400" marR="0" lvl="1" indent="-400050" algn="l" rtl="0">
              <a:lnSpc>
                <a:spcPct val="100000"/>
              </a:lnSpc>
              <a:spcBef>
                <a:spcPts val="540"/>
              </a:spcBef>
              <a:spcAft>
                <a:spcPts val="0"/>
              </a:spcAft>
              <a:buClr>
                <a:schemeClr val="accent3"/>
              </a:buClr>
              <a:buSzPts val="2700"/>
              <a:buFont typeface="Arial"/>
              <a:buChar char="–"/>
              <a:defRPr sz="27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accent3"/>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accent3"/>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accent3"/>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ftr" idx="11"/>
          </p:nvPr>
        </p:nvSpPr>
        <p:spPr>
          <a:xfrm>
            <a:off x="4102509" y="6370635"/>
            <a:ext cx="5638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015D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
          <p:cNvSpPr txBox="1">
            <a:spLocks noGrp="1"/>
          </p:cNvSpPr>
          <p:nvPr>
            <p:ph type="sldNum" idx="12"/>
          </p:nvPr>
        </p:nvSpPr>
        <p:spPr>
          <a:xfrm>
            <a:off x="10335340" y="6363930"/>
            <a:ext cx="1422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15D7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15D7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15D7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15D7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15D7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15D7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15D7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15D7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15D7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7" name="Google Shape;37;p4"/>
          <p:cNvPicPr preferRelativeResize="0"/>
          <p:nvPr/>
        </p:nvPicPr>
        <p:blipFill rotWithShape="1">
          <a:blip r:embed="rId4">
            <a:alphaModFix/>
          </a:blip>
          <a:srcRect/>
          <a:stretch/>
        </p:blipFill>
        <p:spPr>
          <a:xfrm>
            <a:off x="1828800" y="6328458"/>
            <a:ext cx="1422401" cy="44947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_Transition Slide">
  <p:cSld name="3_Transition Slide">
    <p:spTree>
      <p:nvGrpSpPr>
        <p:cNvPr id="1" name="Shape 38"/>
        <p:cNvGrpSpPr/>
        <p:nvPr/>
      </p:nvGrpSpPr>
      <p:grpSpPr>
        <a:xfrm>
          <a:off x="0" y="0"/>
          <a:ext cx="0" cy="0"/>
          <a:chOff x="0" y="0"/>
          <a:chExt cx="0" cy="0"/>
        </a:xfrm>
      </p:grpSpPr>
      <p:pic>
        <p:nvPicPr>
          <p:cNvPr id="39" name="Google Shape;39;p5"/>
          <p:cNvPicPr preferRelativeResize="0"/>
          <p:nvPr/>
        </p:nvPicPr>
        <p:blipFill rotWithShape="1">
          <a:blip r:embed="rId2">
            <a:alphaModFix amt="25000"/>
          </a:blip>
          <a:srcRect t="5000" b="22027"/>
          <a:stretch/>
        </p:blipFill>
        <p:spPr>
          <a:xfrm>
            <a:off x="0" y="0"/>
            <a:ext cx="12192000" cy="6672549"/>
          </a:xfrm>
          <a:prstGeom prst="rect">
            <a:avLst/>
          </a:prstGeom>
          <a:solidFill>
            <a:schemeClr val="lt1"/>
          </a:solidFill>
          <a:ln>
            <a:noFill/>
          </a:ln>
          <a:effectLst>
            <a:outerShdw blurRad="50800" dist="50800" dir="5400000" algn="ctr" rotWithShape="0">
              <a:srgbClr val="000000">
                <a:alpha val="17254"/>
              </a:srgbClr>
            </a:outerShdw>
          </a:effectLst>
        </p:spPr>
      </p:pic>
      <p:sp>
        <p:nvSpPr>
          <p:cNvPr id="40" name="Google Shape;40;p5"/>
          <p:cNvSpPr txBox="1">
            <a:spLocks noGrp="1"/>
          </p:cNvSpPr>
          <p:nvPr>
            <p:ph type="ctrTitle"/>
          </p:nvPr>
        </p:nvSpPr>
        <p:spPr>
          <a:xfrm>
            <a:off x="914400" y="2514601"/>
            <a:ext cx="10363200" cy="1470025"/>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grpSp>
        <p:nvGrpSpPr>
          <p:cNvPr id="41" name="Google Shape;41;p5"/>
          <p:cNvGrpSpPr/>
          <p:nvPr/>
        </p:nvGrpSpPr>
        <p:grpSpPr>
          <a:xfrm>
            <a:off x="-1" y="6251359"/>
            <a:ext cx="12192002" cy="597375"/>
            <a:chOff x="-1" y="6251359"/>
            <a:chExt cx="12192002" cy="597375"/>
          </a:xfrm>
        </p:grpSpPr>
        <p:pic>
          <p:nvPicPr>
            <p:cNvPr id="42" name="Google Shape;42;p5"/>
            <p:cNvPicPr preferRelativeResize="0"/>
            <p:nvPr/>
          </p:nvPicPr>
          <p:blipFill rotWithShape="1">
            <a:blip r:embed="rId3">
              <a:alphaModFix/>
            </a:blip>
            <a:srcRect/>
            <a:stretch/>
          </p:blipFill>
          <p:spPr>
            <a:xfrm>
              <a:off x="-1" y="6251359"/>
              <a:ext cx="9315525" cy="434248"/>
            </a:xfrm>
            <a:prstGeom prst="rect">
              <a:avLst/>
            </a:prstGeom>
            <a:noFill/>
            <a:ln>
              <a:noFill/>
            </a:ln>
          </p:spPr>
        </p:pic>
        <p:pic>
          <p:nvPicPr>
            <p:cNvPr id="43" name="Google Shape;43;p5"/>
            <p:cNvPicPr preferRelativeResize="0"/>
            <p:nvPr/>
          </p:nvPicPr>
          <p:blipFill rotWithShape="1">
            <a:blip r:embed="rId3">
              <a:alphaModFix/>
            </a:blip>
            <a:srcRect r="66916"/>
            <a:stretch/>
          </p:blipFill>
          <p:spPr>
            <a:xfrm>
              <a:off x="9110081" y="6255992"/>
              <a:ext cx="3081920" cy="434248"/>
            </a:xfrm>
            <a:prstGeom prst="rect">
              <a:avLst/>
            </a:prstGeom>
            <a:noFill/>
            <a:ln>
              <a:noFill/>
            </a:ln>
          </p:spPr>
        </p:pic>
        <p:sp>
          <p:nvSpPr>
            <p:cNvPr id="44" name="Google Shape;44;p5"/>
            <p:cNvSpPr/>
            <p:nvPr/>
          </p:nvSpPr>
          <p:spPr>
            <a:xfrm>
              <a:off x="1" y="6432176"/>
              <a:ext cx="12192000" cy="4165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and Content" type="obj">
  <p:cSld name="2_Title and Content">
    <p:bg>
      <p:bgPr>
        <a:solidFill>
          <a:schemeClr val="lt1"/>
        </a:solidFill>
        <a:effectLst/>
      </p:bgPr>
    </p:bg>
    <p:spTree>
      <p:nvGrpSpPr>
        <p:cNvPr id="1" name="Shape 21"/>
        <p:cNvGrpSpPr/>
        <p:nvPr/>
      </p:nvGrpSpPr>
      <p:grpSpPr>
        <a:xfrm>
          <a:off x="0" y="0"/>
          <a:ext cx="0" cy="0"/>
          <a:chOff x="0" y="0"/>
          <a:chExt cx="0" cy="0"/>
        </a:xfrm>
      </p:grpSpPr>
      <p:pic>
        <p:nvPicPr>
          <p:cNvPr id="22" name="Google Shape;22;p3"/>
          <p:cNvPicPr preferRelativeResize="0"/>
          <p:nvPr/>
        </p:nvPicPr>
        <p:blipFill rotWithShape="1">
          <a:blip r:embed="rId2">
            <a:alphaModFix/>
          </a:blip>
          <a:srcRect t="5002" b="19995"/>
          <a:stretch/>
        </p:blipFill>
        <p:spPr>
          <a:xfrm>
            <a:off x="1" y="0"/>
            <a:ext cx="12192001" cy="6858000"/>
          </a:xfrm>
          <a:prstGeom prst="rect">
            <a:avLst/>
          </a:prstGeom>
          <a:noFill/>
          <a:ln>
            <a:noFill/>
          </a:ln>
        </p:spPr>
      </p:pic>
      <p:sp>
        <p:nvSpPr>
          <p:cNvPr id="23" name="Google Shape;23;p3"/>
          <p:cNvSpPr/>
          <p:nvPr/>
        </p:nvSpPr>
        <p:spPr>
          <a:xfrm>
            <a:off x="3251201" y="-1"/>
            <a:ext cx="8940800" cy="6858000"/>
          </a:xfrm>
          <a:prstGeom prst="rect">
            <a:avLst/>
          </a:prstGeom>
          <a:solidFill>
            <a:schemeClr val="lt1"/>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3">
            <a:alphaModFix/>
          </a:blip>
          <a:srcRect/>
          <a:stretch/>
        </p:blipFill>
        <p:spPr>
          <a:xfrm rot="5400000">
            <a:off x="-1041400" y="2362200"/>
            <a:ext cx="6858000" cy="2133600"/>
          </a:xfrm>
          <a:prstGeom prst="rect">
            <a:avLst/>
          </a:prstGeom>
          <a:noFill/>
          <a:ln>
            <a:noFill/>
          </a:ln>
        </p:spPr>
      </p:pic>
      <p:sp>
        <p:nvSpPr>
          <p:cNvPr id="25" name="Google Shape;25;p3"/>
          <p:cNvSpPr txBox="1">
            <a:spLocks noGrp="1"/>
          </p:cNvSpPr>
          <p:nvPr>
            <p:ph type="title"/>
          </p:nvPr>
        </p:nvSpPr>
        <p:spPr>
          <a:xfrm>
            <a:off x="1828800" y="304801"/>
            <a:ext cx="9956800" cy="956400"/>
          </a:xfrm>
          <a:prstGeom prst="rect">
            <a:avLst/>
          </a:prstGeom>
          <a:noFill/>
          <a:ln>
            <a:noFill/>
          </a:ln>
        </p:spPr>
        <p:txBody>
          <a:bodyPr spcFirstLastPara="1" wrap="square" lIns="68575" tIns="34275" rIns="68575" bIns="34275" anchor="b" anchorCtr="0">
            <a:noAutofit/>
          </a:bodyPr>
          <a:lstStyle>
            <a:lvl1pPr marR="0" lvl="0" algn="ctr" rtl="0">
              <a:lnSpc>
                <a:spcPct val="100000"/>
              </a:lnSpc>
              <a:spcBef>
                <a:spcPts val="0"/>
              </a:spcBef>
              <a:spcAft>
                <a:spcPts val="0"/>
              </a:spcAft>
              <a:buClr>
                <a:schemeClr val="accent3"/>
              </a:buClr>
              <a:buSzPts val="2800"/>
              <a:buFont typeface="Calibri"/>
              <a:buNone/>
              <a:defRPr sz="3733" b="0" i="0" u="none" strike="noStrike" cap="none">
                <a:solidFill>
                  <a:schemeClr val="accent3"/>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26" name="Google Shape;26;p3"/>
          <p:cNvSpPr txBox="1">
            <a:spLocks noGrp="1"/>
          </p:cNvSpPr>
          <p:nvPr>
            <p:ph type="body" idx="1"/>
          </p:nvPr>
        </p:nvSpPr>
        <p:spPr>
          <a:xfrm>
            <a:off x="1828801" y="1295399"/>
            <a:ext cx="9956800" cy="4953200"/>
          </a:xfrm>
          <a:prstGeom prst="rect">
            <a:avLst/>
          </a:prstGeom>
          <a:noFill/>
          <a:ln>
            <a:noFill/>
          </a:ln>
        </p:spPr>
        <p:txBody>
          <a:bodyPr spcFirstLastPara="1" wrap="square" lIns="68575" tIns="34275" rIns="68575" bIns="34275" anchor="t" anchorCtr="0">
            <a:noAutofit/>
          </a:bodyPr>
          <a:lstStyle>
            <a:lvl1pPr marL="609585" marR="0" lvl="0" indent="-491054" algn="l" rtl="0">
              <a:lnSpc>
                <a:spcPct val="100000"/>
              </a:lnSpc>
              <a:spcBef>
                <a:spcPts val="533"/>
              </a:spcBef>
              <a:spcAft>
                <a:spcPts val="0"/>
              </a:spcAft>
              <a:buClr>
                <a:schemeClr val="accent3"/>
              </a:buClr>
              <a:buSzPts val="2200"/>
              <a:buFont typeface="Arial"/>
              <a:buChar char="•"/>
              <a:defRPr sz="2933" b="0" i="0" u="none" strike="noStrike" cap="none">
                <a:solidFill>
                  <a:schemeClr val="dk1"/>
                </a:solidFill>
                <a:latin typeface="Calibri"/>
                <a:ea typeface="Calibri"/>
                <a:cs typeface="Calibri"/>
                <a:sym typeface="Calibri"/>
              </a:defRPr>
            </a:lvl1pPr>
            <a:lvl2pPr marL="1219170" marR="0" lvl="1" indent="-474121" algn="l" rtl="0">
              <a:lnSpc>
                <a:spcPct val="100000"/>
              </a:lnSpc>
              <a:spcBef>
                <a:spcPts val="533"/>
              </a:spcBef>
              <a:spcAft>
                <a:spcPts val="0"/>
              </a:spcAft>
              <a:buClr>
                <a:schemeClr val="accent3"/>
              </a:buClr>
              <a:buSzPts val="2000"/>
              <a:buFont typeface="Arial"/>
              <a:buChar char="–"/>
              <a:defRPr sz="2667" b="0" i="0" u="none" strike="noStrike" cap="none">
                <a:solidFill>
                  <a:schemeClr val="dk1"/>
                </a:solidFill>
                <a:latin typeface="Calibri"/>
                <a:ea typeface="Calibri"/>
                <a:cs typeface="Calibri"/>
                <a:sym typeface="Calibri"/>
              </a:defRPr>
            </a:lvl2pPr>
            <a:lvl3pPr marL="1828754" marR="0" lvl="2" indent="-457189" algn="l" rtl="0">
              <a:lnSpc>
                <a:spcPct val="100000"/>
              </a:lnSpc>
              <a:spcBef>
                <a:spcPts val="533"/>
              </a:spcBef>
              <a:spcAft>
                <a:spcPts val="0"/>
              </a:spcAft>
              <a:buClr>
                <a:schemeClr val="accent3"/>
              </a:buClr>
              <a:buSzPts val="1800"/>
              <a:buFont typeface="Arial"/>
              <a:buChar char="•"/>
              <a:defRPr sz="2400" b="0" i="0" u="none" strike="noStrike" cap="none">
                <a:solidFill>
                  <a:schemeClr val="dk1"/>
                </a:solidFill>
                <a:latin typeface="Calibri"/>
                <a:ea typeface="Calibri"/>
                <a:cs typeface="Calibri"/>
                <a:sym typeface="Calibri"/>
              </a:defRPr>
            </a:lvl3pPr>
            <a:lvl4pPr marL="2438339" marR="0" lvl="3" indent="-431789" algn="l" rtl="0">
              <a:lnSpc>
                <a:spcPct val="100000"/>
              </a:lnSpc>
              <a:spcBef>
                <a:spcPts val="400"/>
              </a:spcBef>
              <a:spcAft>
                <a:spcPts val="0"/>
              </a:spcAft>
              <a:buClr>
                <a:schemeClr val="accent3"/>
              </a:buClr>
              <a:buSzPts val="1500"/>
              <a:buFont typeface="Arial"/>
              <a:buChar char="–"/>
              <a:defRPr sz="2000" b="0" i="0" u="none" strike="noStrike" cap="none">
                <a:solidFill>
                  <a:schemeClr val="dk1"/>
                </a:solidFill>
                <a:latin typeface="Calibri"/>
                <a:ea typeface="Calibri"/>
                <a:cs typeface="Calibri"/>
                <a:sym typeface="Calibri"/>
              </a:defRPr>
            </a:lvl4pPr>
            <a:lvl5pPr marL="3047924" marR="0" lvl="4" indent="-431789" algn="l" rtl="0">
              <a:lnSpc>
                <a:spcPct val="100000"/>
              </a:lnSpc>
              <a:spcBef>
                <a:spcPts val="400"/>
              </a:spcBef>
              <a:spcAft>
                <a:spcPts val="0"/>
              </a:spcAft>
              <a:buClr>
                <a:schemeClr val="accent3"/>
              </a:buClr>
              <a:buSzPts val="1500"/>
              <a:buFont typeface="Arial"/>
              <a:buChar char="»"/>
              <a:defRPr sz="2000" b="0" i="0" u="none" strike="noStrike" cap="none">
                <a:solidFill>
                  <a:schemeClr val="dk1"/>
                </a:solidFill>
                <a:latin typeface="Calibri"/>
                <a:ea typeface="Calibri"/>
                <a:cs typeface="Calibri"/>
                <a:sym typeface="Calibri"/>
              </a:defRPr>
            </a:lvl5pPr>
            <a:lvl6pPr marL="3657509" marR="0" lvl="5" indent="-431789" algn="l" rtl="0">
              <a:lnSpc>
                <a:spcPct val="100000"/>
              </a:lnSpc>
              <a:spcBef>
                <a:spcPts val="400"/>
              </a:spcBef>
              <a:spcAft>
                <a:spcPts val="0"/>
              </a:spcAft>
              <a:buClr>
                <a:schemeClr val="dk1"/>
              </a:buClr>
              <a:buSzPts val="1500"/>
              <a:buFont typeface="Arial"/>
              <a:buChar char="•"/>
              <a:defRPr sz="2000" b="0" i="0" u="none" strike="noStrike" cap="none">
                <a:solidFill>
                  <a:schemeClr val="dk1"/>
                </a:solidFill>
                <a:latin typeface="Calibri"/>
                <a:ea typeface="Calibri"/>
                <a:cs typeface="Calibri"/>
                <a:sym typeface="Calibri"/>
              </a:defRPr>
            </a:lvl6pPr>
            <a:lvl7pPr marL="4267093" marR="0" lvl="6" indent="-431789" algn="l" rtl="0">
              <a:lnSpc>
                <a:spcPct val="100000"/>
              </a:lnSpc>
              <a:spcBef>
                <a:spcPts val="400"/>
              </a:spcBef>
              <a:spcAft>
                <a:spcPts val="0"/>
              </a:spcAft>
              <a:buClr>
                <a:schemeClr val="dk1"/>
              </a:buClr>
              <a:buSzPts val="1500"/>
              <a:buFont typeface="Arial"/>
              <a:buChar char="•"/>
              <a:defRPr sz="2000" b="0" i="0" u="none" strike="noStrike" cap="none">
                <a:solidFill>
                  <a:schemeClr val="dk1"/>
                </a:solidFill>
                <a:latin typeface="Calibri"/>
                <a:ea typeface="Calibri"/>
                <a:cs typeface="Calibri"/>
                <a:sym typeface="Calibri"/>
              </a:defRPr>
            </a:lvl7pPr>
            <a:lvl8pPr marL="4876678" marR="0" lvl="7" indent="-431789" algn="l" rtl="0">
              <a:lnSpc>
                <a:spcPct val="100000"/>
              </a:lnSpc>
              <a:spcBef>
                <a:spcPts val="400"/>
              </a:spcBef>
              <a:spcAft>
                <a:spcPts val="0"/>
              </a:spcAft>
              <a:buClr>
                <a:schemeClr val="dk1"/>
              </a:buClr>
              <a:buSzPts val="1500"/>
              <a:buFont typeface="Arial"/>
              <a:buChar char="•"/>
              <a:defRPr sz="2000" b="0" i="0" u="none" strike="noStrike" cap="none">
                <a:solidFill>
                  <a:schemeClr val="dk1"/>
                </a:solidFill>
                <a:latin typeface="Calibri"/>
                <a:ea typeface="Calibri"/>
                <a:cs typeface="Calibri"/>
                <a:sym typeface="Calibri"/>
              </a:defRPr>
            </a:lvl8pPr>
            <a:lvl9pPr marL="5486263" marR="0" lvl="8" indent="-431789" algn="l" rtl="0">
              <a:lnSpc>
                <a:spcPct val="100000"/>
              </a:lnSpc>
              <a:spcBef>
                <a:spcPts val="400"/>
              </a:spcBef>
              <a:spcAft>
                <a:spcPts val="0"/>
              </a:spcAft>
              <a:buClr>
                <a:schemeClr val="dk1"/>
              </a:buClr>
              <a:buSzPts val="15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 name="Google Shape;27;p3"/>
          <p:cNvSpPr txBox="1">
            <a:spLocks noGrp="1"/>
          </p:cNvSpPr>
          <p:nvPr>
            <p:ph type="ftr" idx="11"/>
          </p:nvPr>
        </p:nvSpPr>
        <p:spPr>
          <a:xfrm>
            <a:off x="4102509" y="6370635"/>
            <a:ext cx="5638800" cy="3652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solidFill>
                  <a:srgbClr val="015D71"/>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8" name="Google Shape;28;p3"/>
          <p:cNvSpPr txBox="1">
            <a:spLocks noGrp="1"/>
          </p:cNvSpPr>
          <p:nvPr>
            <p:ph type="sldNum" idx="12"/>
          </p:nvPr>
        </p:nvSpPr>
        <p:spPr>
          <a:xfrm>
            <a:off x="10335340" y="6363931"/>
            <a:ext cx="14224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1067" b="0" i="0" u="none" strike="noStrike" cap="none">
                <a:solidFill>
                  <a:srgbClr val="015D7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1067" b="0" i="0" u="none" strike="noStrike" cap="none">
                <a:solidFill>
                  <a:srgbClr val="015D7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1067" b="0" i="0" u="none" strike="noStrike" cap="none">
                <a:solidFill>
                  <a:srgbClr val="015D7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1067" b="0" i="0" u="none" strike="noStrike" cap="none">
                <a:solidFill>
                  <a:srgbClr val="015D7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1067" b="0" i="0" u="none" strike="noStrike" cap="none">
                <a:solidFill>
                  <a:srgbClr val="015D7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1067" b="0" i="0" u="none" strike="noStrike" cap="none">
                <a:solidFill>
                  <a:srgbClr val="015D7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1067" b="0" i="0" u="none" strike="noStrike" cap="none">
                <a:solidFill>
                  <a:srgbClr val="015D7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1067" b="0" i="0" u="none" strike="noStrike" cap="none">
                <a:solidFill>
                  <a:srgbClr val="015D7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1067" b="0" i="0" u="none" strike="noStrike" cap="none">
                <a:solidFill>
                  <a:srgbClr val="015D71"/>
                </a:solidFill>
                <a:latin typeface="Calibri"/>
                <a:ea typeface="Calibri"/>
                <a:cs typeface="Calibri"/>
                <a:sym typeface="Calibri"/>
              </a:defRPr>
            </a:lvl9pPr>
          </a:lstStyle>
          <a:p>
            <a:fld id="{00000000-1234-1234-1234-123412341234}" type="slidenum">
              <a:rPr lang="en-US" smtClean="0"/>
              <a:pPr/>
              <a:t>‹#›</a:t>
            </a:fld>
            <a:endParaRPr lang="en-US"/>
          </a:p>
        </p:txBody>
      </p:sp>
      <p:pic>
        <p:nvPicPr>
          <p:cNvPr id="29" name="Google Shape;29;p3"/>
          <p:cNvPicPr preferRelativeResize="0"/>
          <p:nvPr/>
        </p:nvPicPr>
        <p:blipFill rotWithShape="1">
          <a:blip r:embed="rId4">
            <a:alphaModFix/>
          </a:blip>
          <a:srcRect/>
          <a:stretch/>
        </p:blipFill>
        <p:spPr>
          <a:xfrm>
            <a:off x="1828801" y="6328459"/>
            <a:ext cx="1422401" cy="449479"/>
          </a:xfrm>
          <a:prstGeom prst="rect">
            <a:avLst/>
          </a:prstGeom>
          <a:noFill/>
          <a:ln>
            <a:noFill/>
          </a:ln>
        </p:spPr>
      </p:pic>
    </p:spTree>
    <p:extLst>
      <p:ext uri="{BB962C8B-B14F-4D97-AF65-F5344CB8AC3E}">
        <p14:creationId xmlns:p14="http://schemas.microsoft.com/office/powerpoint/2010/main" val="3477877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ransition Slide">
  <p:cSld name="1_Transition Slide">
    <p:spTree>
      <p:nvGrpSpPr>
        <p:cNvPr id="1" name="Shape 70"/>
        <p:cNvGrpSpPr/>
        <p:nvPr/>
      </p:nvGrpSpPr>
      <p:grpSpPr>
        <a:xfrm>
          <a:off x="0" y="0"/>
          <a:ext cx="0" cy="0"/>
          <a:chOff x="0" y="0"/>
          <a:chExt cx="0" cy="0"/>
        </a:xfrm>
      </p:grpSpPr>
      <p:pic>
        <p:nvPicPr>
          <p:cNvPr id="71" name="Google Shape;71;p10"/>
          <p:cNvPicPr preferRelativeResize="0"/>
          <p:nvPr/>
        </p:nvPicPr>
        <p:blipFill rotWithShape="1">
          <a:blip r:embed="rId2">
            <a:alphaModFix amt="25000"/>
          </a:blip>
          <a:srcRect t="5000" b="22027"/>
          <a:stretch/>
        </p:blipFill>
        <p:spPr>
          <a:xfrm>
            <a:off x="0" y="0"/>
            <a:ext cx="12192000" cy="6672549"/>
          </a:xfrm>
          <a:prstGeom prst="rect">
            <a:avLst/>
          </a:prstGeom>
          <a:solidFill>
            <a:schemeClr val="lt1"/>
          </a:solidFill>
          <a:ln>
            <a:noFill/>
          </a:ln>
          <a:effectLst>
            <a:outerShdw blurRad="50800" dist="50800" dir="5400000" algn="ctr" rotWithShape="0">
              <a:srgbClr val="000000">
                <a:alpha val="16078"/>
              </a:srgbClr>
            </a:outerShdw>
          </a:effectLst>
        </p:spPr>
      </p:pic>
      <p:sp>
        <p:nvSpPr>
          <p:cNvPr id="72" name="Google Shape;72;p10"/>
          <p:cNvSpPr txBox="1">
            <a:spLocks noGrp="1"/>
          </p:cNvSpPr>
          <p:nvPr>
            <p:ph type="subTitle" idx="1"/>
          </p:nvPr>
        </p:nvSpPr>
        <p:spPr>
          <a:xfrm>
            <a:off x="757466" y="3236482"/>
            <a:ext cx="10677069" cy="12573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500"/>
              </a:spcBef>
              <a:spcAft>
                <a:spcPts val="0"/>
              </a:spcAft>
              <a:buClr>
                <a:schemeClr val="accent3"/>
              </a:buClr>
              <a:buSzPts val="2700"/>
              <a:buFont typeface="Arial"/>
              <a:buNone/>
              <a:defRPr sz="2700" b="0" i="0" u="none" strike="noStrike" cap="none">
                <a:solidFill>
                  <a:schemeClr val="accent3"/>
                </a:solidFill>
                <a:latin typeface="Calibri"/>
                <a:ea typeface="Calibri"/>
                <a:cs typeface="Calibri"/>
                <a:sym typeface="Calibri"/>
              </a:defRPr>
            </a:lvl1pPr>
            <a:lvl2pPr marR="0" lvl="1" algn="l" rtl="0">
              <a:lnSpc>
                <a:spcPct val="10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3" name="Google Shape;73;p10"/>
          <p:cNvSpPr txBox="1">
            <a:spLocks noGrp="1"/>
          </p:cNvSpPr>
          <p:nvPr>
            <p:ph type="ctrTitle"/>
          </p:nvPr>
        </p:nvSpPr>
        <p:spPr>
          <a:xfrm>
            <a:off x="914400" y="1744520"/>
            <a:ext cx="10363200" cy="1470025"/>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grpSp>
        <p:nvGrpSpPr>
          <p:cNvPr id="74" name="Google Shape;74;p10"/>
          <p:cNvGrpSpPr/>
          <p:nvPr/>
        </p:nvGrpSpPr>
        <p:grpSpPr>
          <a:xfrm>
            <a:off x="-1" y="6251359"/>
            <a:ext cx="12192002" cy="597375"/>
            <a:chOff x="-1" y="6251359"/>
            <a:chExt cx="12192002" cy="597375"/>
          </a:xfrm>
        </p:grpSpPr>
        <p:pic>
          <p:nvPicPr>
            <p:cNvPr id="75" name="Google Shape;75;p10"/>
            <p:cNvPicPr preferRelativeResize="0"/>
            <p:nvPr/>
          </p:nvPicPr>
          <p:blipFill rotWithShape="1">
            <a:blip r:embed="rId3">
              <a:alphaModFix/>
            </a:blip>
            <a:srcRect/>
            <a:stretch/>
          </p:blipFill>
          <p:spPr>
            <a:xfrm>
              <a:off x="-1" y="6251359"/>
              <a:ext cx="9315525" cy="434248"/>
            </a:xfrm>
            <a:prstGeom prst="rect">
              <a:avLst/>
            </a:prstGeom>
            <a:noFill/>
            <a:ln>
              <a:noFill/>
            </a:ln>
          </p:spPr>
        </p:pic>
        <p:pic>
          <p:nvPicPr>
            <p:cNvPr id="76" name="Google Shape;76;p10"/>
            <p:cNvPicPr preferRelativeResize="0"/>
            <p:nvPr/>
          </p:nvPicPr>
          <p:blipFill rotWithShape="1">
            <a:blip r:embed="rId3">
              <a:alphaModFix/>
            </a:blip>
            <a:srcRect r="66916"/>
            <a:stretch/>
          </p:blipFill>
          <p:spPr>
            <a:xfrm>
              <a:off x="9110081" y="6255992"/>
              <a:ext cx="3081920" cy="434248"/>
            </a:xfrm>
            <a:prstGeom prst="rect">
              <a:avLst/>
            </a:prstGeom>
            <a:noFill/>
            <a:ln>
              <a:noFill/>
            </a:ln>
          </p:spPr>
        </p:pic>
        <p:sp>
          <p:nvSpPr>
            <p:cNvPr id="77" name="Google Shape;77;p10"/>
            <p:cNvSpPr/>
            <p:nvPr/>
          </p:nvSpPr>
          <p:spPr>
            <a:xfrm>
              <a:off x="1" y="6432176"/>
              <a:ext cx="12192000" cy="4165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ftr" idx="11"/>
          </p:nvPr>
        </p:nvSpPr>
        <p:spPr>
          <a:xfrm>
            <a:off x="3556000" y="6356351"/>
            <a:ext cx="50800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0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
        <p:cNvGrpSpPr/>
        <p:nvPr/>
      </p:nvGrpSpPr>
      <p:grpSpPr>
        <a:xfrm>
          <a:off x="0" y="0"/>
          <a:ext cx="0" cy="0"/>
          <a:chOff x="0" y="0"/>
          <a:chExt cx="0" cy="0"/>
        </a:xfrm>
      </p:grpSpPr>
      <p:sp>
        <p:nvSpPr>
          <p:cNvPr id="50" name="Google Shape;50;p7"/>
          <p:cNvSpPr txBox="1">
            <a:spLocks noGrp="1"/>
          </p:cNvSpPr>
          <p:nvPr>
            <p:ph type="ftr" idx="11"/>
          </p:nvPr>
        </p:nvSpPr>
        <p:spPr>
          <a:xfrm>
            <a:off x="3556000" y="6356351"/>
            <a:ext cx="50800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1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3" r:id="rId1"/>
    <p:sldLayoutId id="2147483655"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microsoft.com/office/2018/10/relationships/comments" Target="../comments/modernComment_27D_731025B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mckayla.keams@aacihc.az.gov" TargetMode="External"/><Relationship Id="rId2" Type="http://schemas.openxmlformats.org/officeDocument/2006/relationships/hyperlink" Target="mailto:john.molina@aacihc.az.gov" TargetMode="External"/><Relationship Id="rId1" Type="http://schemas.openxmlformats.org/officeDocument/2006/relationships/slideLayout" Target="../slideLayouts/slideLayout3.xml"/><Relationship Id="rId4" Type="http://schemas.openxmlformats.org/officeDocument/2006/relationships/hyperlink" Target="mailto:corey.hemstreet@aacihc.az.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azleg.gov/viewdocument/?docName=http://www.azleg.gov/ars/36/02902-01.ht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79F1F2-3EF4-6690-DAD0-DC3C75209D68}"/>
              </a:ext>
            </a:extLst>
          </p:cNvPr>
          <p:cNvSpPr>
            <a:spLocks noGrp="1"/>
          </p:cNvSpPr>
          <p:nvPr>
            <p:ph type="ctrTitle"/>
          </p:nvPr>
        </p:nvSpPr>
        <p:spPr>
          <a:xfrm>
            <a:off x="440900" y="736609"/>
            <a:ext cx="11952177" cy="1508365"/>
          </a:xfrm>
        </p:spPr>
        <p:txBody>
          <a:bodyPr/>
          <a:lstStyle/>
          <a:p>
            <a:pPr algn="ctr"/>
            <a:r>
              <a:rPr lang="en-US" b="1" dirty="0"/>
              <a:t>AZ Advisory Council on Indian Health Care (AACIHC) </a:t>
            </a:r>
            <a:br>
              <a:rPr lang="en-US" b="1" dirty="0"/>
            </a:br>
            <a:br>
              <a:rPr lang="en-US" b="1" dirty="0"/>
            </a:br>
            <a:r>
              <a:rPr lang="en-US" b="1" dirty="0">
                <a:solidFill>
                  <a:schemeClr val="accent3"/>
                </a:solidFill>
              </a:rPr>
              <a:t>Tribal Health Convenings Report</a:t>
            </a:r>
            <a:endParaRPr lang="en-US" dirty="0">
              <a:solidFill>
                <a:schemeClr val="accent3"/>
              </a:solidFill>
            </a:endParaRPr>
          </a:p>
        </p:txBody>
      </p:sp>
    </p:spTree>
    <p:extLst>
      <p:ext uri="{BB962C8B-B14F-4D97-AF65-F5344CB8AC3E}">
        <p14:creationId xmlns:p14="http://schemas.microsoft.com/office/powerpoint/2010/main" val="894742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E6F63-2278-684C-BAA1-C72B5FAAD4E0}"/>
              </a:ext>
            </a:extLst>
          </p:cNvPr>
          <p:cNvSpPr>
            <a:spLocks noGrp="1"/>
          </p:cNvSpPr>
          <p:nvPr>
            <p:ph type="title"/>
          </p:nvPr>
        </p:nvSpPr>
        <p:spPr/>
        <p:txBody>
          <a:bodyPr wrap="square" anchor="ctr">
            <a:normAutofit/>
          </a:bodyPr>
          <a:lstStyle/>
          <a:p>
            <a:r>
              <a:rPr lang="en-US" sz="4000" b="1" dirty="0"/>
              <a:t>Phase 2: Building a Shared Understanding</a:t>
            </a:r>
            <a:endParaRPr lang="en-US" sz="4000" dirty="0"/>
          </a:p>
        </p:txBody>
      </p:sp>
      <p:sp>
        <p:nvSpPr>
          <p:cNvPr id="4" name="Slide Number Placeholder 3" hidden="1">
            <a:extLst>
              <a:ext uri="{FF2B5EF4-FFF2-40B4-BE49-F238E27FC236}">
                <a16:creationId xmlns:a16="http://schemas.microsoft.com/office/drawing/2014/main" id="{7055B577-BACA-77F4-FFA3-55D1D1D52A08}"/>
              </a:ext>
            </a:extLst>
          </p:cNvPr>
          <p:cNvSpPr>
            <a:spLocks noGrp="1"/>
          </p:cNvSpPr>
          <p:nvPr>
            <p:ph type="sldNum" idx="12"/>
          </p:nvPr>
        </p:nvSpPr>
        <p:spPr/>
        <p:txBody>
          <a:bodyPr/>
          <a:lstStyle/>
          <a:p>
            <a:pPr marL="0" lvl="0" indent="0" algn="r" rtl="0">
              <a:spcBef>
                <a:spcPts val="0"/>
              </a:spcBef>
              <a:spcAft>
                <a:spcPts val="600"/>
              </a:spcAft>
              <a:buNone/>
            </a:pPr>
            <a:fld id="{00000000-1234-1234-1234-123412341234}" type="slidenum">
              <a:rPr lang="en-US" smtClean="0"/>
              <a:pPr marL="0" lvl="0" indent="0" algn="r" rtl="0">
                <a:spcBef>
                  <a:spcPts val="0"/>
                </a:spcBef>
                <a:spcAft>
                  <a:spcPts val="600"/>
                </a:spcAft>
                <a:buNone/>
              </a:pPr>
              <a:t>10</a:t>
            </a:fld>
            <a:endParaRPr lang="en-US"/>
          </a:p>
        </p:txBody>
      </p:sp>
      <p:graphicFrame>
        <p:nvGraphicFramePr>
          <p:cNvPr id="13" name="Text Placeholder 2">
            <a:extLst>
              <a:ext uri="{FF2B5EF4-FFF2-40B4-BE49-F238E27FC236}">
                <a16:creationId xmlns:a16="http://schemas.microsoft.com/office/drawing/2014/main" id="{7866A458-D80C-F884-68E4-4AFEF4F26334}"/>
              </a:ext>
            </a:extLst>
          </p:cNvPr>
          <p:cNvGraphicFramePr/>
          <p:nvPr>
            <p:extLst>
              <p:ext uri="{D42A27DB-BD31-4B8C-83A1-F6EECF244321}">
                <p14:modId xmlns:p14="http://schemas.microsoft.com/office/powerpoint/2010/main" val="2702483447"/>
              </p:ext>
            </p:extLst>
          </p:nvPr>
        </p:nvGraphicFramePr>
        <p:xfrm>
          <a:off x="1617785" y="867509"/>
          <a:ext cx="10363200" cy="5474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8991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3E84B-9314-4EF8-0D5F-7A0623F556AC}"/>
              </a:ext>
            </a:extLst>
          </p:cNvPr>
          <p:cNvSpPr>
            <a:spLocks noGrp="1"/>
          </p:cNvSpPr>
          <p:nvPr>
            <p:ph type="ctrTitle"/>
          </p:nvPr>
        </p:nvSpPr>
        <p:spPr>
          <a:xfrm>
            <a:off x="841248" y="365760"/>
            <a:ext cx="10515600" cy="1325880"/>
          </a:xfrm>
        </p:spPr>
        <p:txBody>
          <a:bodyPr wrap="square" anchor="ctr">
            <a:normAutofit/>
          </a:bodyPr>
          <a:lstStyle/>
          <a:p>
            <a:r>
              <a:rPr lang="en-US"/>
              <a:t>Definitions from SB1115</a:t>
            </a:r>
          </a:p>
        </p:txBody>
      </p:sp>
      <p:sp>
        <p:nvSpPr>
          <p:cNvPr id="4" name="Slide Number Placeholder 3" hidden="1">
            <a:extLst>
              <a:ext uri="{FF2B5EF4-FFF2-40B4-BE49-F238E27FC236}">
                <a16:creationId xmlns:a16="http://schemas.microsoft.com/office/drawing/2014/main" id="{671A7180-6D43-5FDD-96FE-6814BF7A77A4}"/>
              </a:ext>
            </a:extLst>
          </p:cNvPr>
          <p:cNvSpPr>
            <a:spLocks noGrp="1"/>
          </p:cNvSpPr>
          <p:nvPr>
            <p:ph type="sldNum" idx="4294967295"/>
          </p:nvPr>
        </p:nvSpPr>
        <p:spPr>
          <a:xfrm>
            <a:off x="10335340" y="6363930"/>
            <a:ext cx="1422400" cy="365125"/>
          </a:xfrm>
        </p:spPr>
        <p:txBody>
          <a:bodyPr/>
          <a:lstStyle/>
          <a:p>
            <a:pPr marL="0" lvl="0" indent="0" algn="r" rtl="0">
              <a:spcBef>
                <a:spcPts val="0"/>
              </a:spcBef>
              <a:spcAft>
                <a:spcPts val="600"/>
              </a:spcAft>
              <a:buNone/>
            </a:pPr>
            <a:fld id="{00000000-1234-1234-1234-123412341234}" type="slidenum">
              <a:rPr lang="en-US"/>
              <a:pPr marL="0" lvl="0" indent="0" algn="r" rtl="0">
                <a:spcBef>
                  <a:spcPts val="0"/>
                </a:spcBef>
                <a:spcAft>
                  <a:spcPts val="600"/>
                </a:spcAft>
                <a:buNone/>
              </a:pPr>
              <a:t>11</a:t>
            </a:fld>
            <a:endParaRPr lang="en-US"/>
          </a:p>
        </p:txBody>
      </p:sp>
      <p:graphicFrame>
        <p:nvGraphicFramePr>
          <p:cNvPr id="6" name="Text Placeholder 2">
            <a:extLst>
              <a:ext uri="{FF2B5EF4-FFF2-40B4-BE49-F238E27FC236}">
                <a16:creationId xmlns:a16="http://schemas.microsoft.com/office/drawing/2014/main" id="{6314DE9A-0556-B9CF-ACA6-08E82D77EDFE}"/>
              </a:ext>
            </a:extLst>
          </p:cNvPr>
          <p:cNvGraphicFramePr/>
          <p:nvPr>
            <p:extLst>
              <p:ext uri="{D42A27DB-BD31-4B8C-83A1-F6EECF244321}">
                <p14:modId xmlns:p14="http://schemas.microsoft.com/office/powerpoint/2010/main" val="2029203011"/>
              </p:ext>
            </p:extLst>
          </p:nvPr>
        </p:nvGraphicFramePr>
        <p:xfrm>
          <a:off x="841248" y="1528572"/>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1689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15A150-0C87-2209-2D4A-959D10032B88}"/>
              </a:ext>
            </a:extLst>
          </p:cNvPr>
          <p:cNvSpPr>
            <a:spLocks noGrp="1"/>
          </p:cNvSpPr>
          <p:nvPr>
            <p:ph type="title"/>
          </p:nvPr>
        </p:nvSpPr>
        <p:spPr/>
        <p:txBody>
          <a:bodyPr/>
          <a:lstStyle/>
          <a:p>
            <a:r>
              <a:rPr lang="en-US" b="1"/>
              <a:t>Phase 3: Information Gathering and Validation</a:t>
            </a:r>
          </a:p>
        </p:txBody>
      </p:sp>
      <p:sp>
        <p:nvSpPr>
          <p:cNvPr id="6" name="Text Placeholder 5">
            <a:extLst>
              <a:ext uri="{FF2B5EF4-FFF2-40B4-BE49-F238E27FC236}">
                <a16:creationId xmlns:a16="http://schemas.microsoft.com/office/drawing/2014/main" id="{BB924142-0651-F948-EFB0-8F24A36B7F62}"/>
              </a:ext>
            </a:extLst>
          </p:cNvPr>
          <p:cNvSpPr>
            <a:spLocks noGrp="1"/>
          </p:cNvSpPr>
          <p:nvPr>
            <p:ph type="body" idx="1"/>
          </p:nvPr>
        </p:nvSpPr>
        <p:spPr/>
        <p:txBody>
          <a:bodyPr/>
          <a:lstStyle/>
          <a:p>
            <a:pPr marL="44450" indent="0">
              <a:buNone/>
            </a:pPr>
            <a:r>
              <a:rPr lang="en-US" sz="2000" b="1"/>
              <a:t>Interactive Information Gathering and Validation</a:t>
            </a:r>
          </a:p>
          <a:p>
            <a:pPr marL="44450" indent="0">
              <a:buNone/>
            </a:pPr>
            <a:r>
              <a:rPr lang="en-US" sz="2000"/>
              <a:t>After reviewing the historical context, proposed legislation, current AIHP operations, and national ASO models, AACIHC returned to Tribal partners to validate findings through facilitated discussions.</a:t>
            </a:r>
          </a:p>
          <a:p>
            <a:pPr marL="44450" indent="0">
              <a:buNone/>
            </a:pPr>
            <a:r>
              <a:rPr lang="en-US" sz="2000" b="1"/>
              <a:t>Interactive Activities </a:t>
            </a:r>
          </a:p>
          <a:p>
            <a:pPr marL="44450" indent="0">
              <a:buNone/>
            </a:pPr>
            <a:r>
              <a:rPr lang="en-US" sz="2000"/>
              <a:t>Participants evaluated each of the six proposed AIHP functions by discussing:</a:t>
            </a:r>
          </a:p>
          <a:p>
            <a:pPr lvl="1"/>
            <a:r>
              <a:rPr lang="en-US" sz="1800"/>
              <a:t>What feels most challenging within AIHP? </a:t>
            </a:r>
          </a:p>
          <a:p>
            <a:pPr lvl="1"/>
            <a:r>
              <a:rPr lang="en-US" sz="1800"/>
              <a:t>Where are the biggest system breakdowns? </a:t>
            </a:r>
          </a:p>
          <a:p>
            <a:pPr lvl="1"/>
            <a:r>
              <a:rPr lang="en-US" sz="1800"/>
              <a:t>Do these functions reflect Tribal system needs? </a:t>
            </a:r>
          </a:p>
          <a:p>
            <a:pPr lvl="1"/>
            <a:r>
              <a:rPr lang="en-US" sz="1800"/>
              <a:t>Are there functions or areas missing? </a:t>
            </a:r>
          </a:p>
          <a:p>
            <a:pPr lvl="1"/>
            <a:r>
              <a:rPr lang="en-US" sz="1800"/>
              <a:t>Which function should be prioritized first?</a:t>
            </a:r>
          </a:p>
          <a:p>
            <a:pPr marL="514350" lvl="1" indent="-457200">
              <a:buNone/>
            </a:pPr>
            <a:r>
              <a:rPr lang="en-US" sz="2000" b="1"/>
              <a:t>Outcome</a:t>
            </a:r>
          </a:p>
          <a:p>
            <a:pPr marL="44450" indent="0">
              <a:buNone/>
            </a:pPr>
            <a:r>
              <a:rPr lang="en-US" sz="2000"/>
              <a:t>Tribal feedback validated recurring themes, identified cross-cutting priorities, and informed the findings and recommendations presented in this report.</a:t>
            </a:r>
          </a:p>
          <a:p>
            <a:endParaRPr lang="en-US"/>
          </a:p>
        </p:txBody>
      </p:sp>
    </p:spTree>
    <p:extLst>
      <p:ext uri="{BB962C8B-B14F-4D97-AF65-F5344CB8AC3E}">
        <p14:creationId xmlns:p14="http://schemas.microsoft.com/office/powerpoint/2010/main" val="1310207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F1085-ADE1-C3D3-A541-2B29C1694FE3}"/>
              </a:ext>
            </a:extLst>
          </p:cNvPr>
          <p:cNvSpPr>
            <a:spLocks noGrp="1"/>
          </p:cNvSpPr>
          <p:nvPr>
            <p:ph type="ctrTitle"/>
          </p:nvPr>
        </p:nvSpPr>
        <p:spPr/>
        <p:txBody>
          <a:bodyPr/>
          <a:lstStyle/>
          <a:p>
            <a:r>
              <a:rPr lang="en-US"/>
              <a:t>Key Findings</a:t>
            </a:r>
          </a:p>
        </p:txBody>
      </p:sp>
    </p:spTree>
    <p:extLst>
      <p:ext uri="{BB962C8B-B14F-4D97-AF65-F5344CB8AC3E}">
        <p14:creationId xmlns:p14="http://schemas.microsoft.com/office/powerpoint/2010/main" val="212252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4A392-5434-E3A6-A89B-1EE806C57368}"/>
              </a:ext>
            </a:extLst>
          </p:cNvPr>
          <p:cNvSpPr>
            <a:spLocks noGrp="1"/>
          </p:cNvSpPr>
          <p:nvPr>
            <p:ph type="title"/>
          </p:nvPr>
        </p:nvSpPr>
        <p:spPr/>
        <p:txBody>
          <a:bodyPr/>
          <a:lstStyle/>
          <a:p>
            <a:r>
              <a:rPr lang="en-US" sz="4000" b="1" dirty="0"/>
              <a:t>Key Findings</a:t>
            </a:r>
          </a:p>
        </p:txBody>
      </p:sp>
      <p:sp>
        <p:nvSpPr>
          <p:cNvPr id="3" name="Text Placeholder 2">
            <a:extLst>
              <a:ext uri="{FF2B5EF4-FFF2-40B4-BE49-F238E27FC236}">
                <a16:creationId xmlns:a16="http://schemas.microsoft.com/office/drawing/2014/main" id="{E3D551E8-1510-C0BF-1C1C-D4CF2B3647A5}"/>
              </a:ext>
            </a:extLst>
          </p:cNvPr>
          <p:cNvSpPr>
            <a:spLocks noGrp="1"/>
          </p:cNvSpPr>
          <p:nvPr>
            <p:ph type="body" idx="1"/>
          </p:nvPr>
        </p:nvSpPr>
        <p:spPr/>
        <p:txBody>
          <a:bodyPr/>
          <a:lstStyle/>
          <a:p>
            <a:pPr marL="44450" indent="0">
              <a:buNone/>
            </a:pPr>
            <a:r>
              <a:rPr lang="en-US" sz="2800" b="1" dirty="0">
                <a:solidFill>
                  <a:schemeClr val="accent3"/>
                </a:solidFill>
              </a:rPr>
              <a:t>Recurring Themes Identified:</a:t>
            </a:r>
          </a:p>
          <a:p>
            <a:pPr marL="628650" indent="-342900"/>
            <a:r>
              <a:rPr lang="en-US" sz="2000" dirty="0"/>
              <a:t>Rebuilding trust following Fraud, Waste &amp; Abuse.</a:t>
            </a:r>
          </a:p>
          <a:p>
            <a:pPr marL="628650" indent="-342900"/>
            <a:r>
              <a:rPr lang="en-US" sz="2000" dirty="0"/>
              <a:t>Improving access to behavioral health services.</a:t>
            </a:r>
          </a:p>
          <a:p>
            <a:pPr marL="628650" indent="-342900"/>
            <a:r>
              <a:rPr lang="en-US" sz="2000" dirty="0"/>
              <a:t>Strengthening Tribal consultation and partnership.</a:t>
            </a:r>
          </a:p>
          <a:p>
            <a:pPr marL="628650" indent="-342900"/>
            <a:r>
              <a:rPr lang="en-US" sz="2000" dirty="0"/>
              <a:t>Increasing transparency and communication.</a:t>
            </a:r>
          </a:p>
          <a:p>
            <a:pPr marL="628650" indent="-342900"/>
            <a:r>
              <a:rPr lang="en-US" sz="2000" dirty="0"/>
              <a:t>Supporting provider participation.</a:t>
            </a:r>
          </a:p>
          <a:p>
            <a:pPr marL="628650" indent="-342900"/>
            <a:r>
              <a:rPr lang="en-US" sz="2000" dirty="0"/>
              <a:t>Improving care coordination.</a:t>
            </a:r>
          </a:p>
          <a:p>
            <a:pPr marL="628650" indent="-342900"/>
            <a:r>
              <a:rPr lang="en-US" sz="2000" dirty="0"/>
              <a:t>Strengthening Tribal data governance.</a:t>
            </a:r>
          </a:p>
          <a:p>
            <a:pPr marL="44450" indent="0">
              <a:buNone/>
            </a:pPr>
            <a:r>
              <a:rPr lang="en-US" sz="2000" b="1" dirty="0">
                <a:solidFill>
                  <a:schemeClr val="accent3"/>
                </a:solidFill>
              </a:rPr>
              <a:t>Key Observation</a:t>
            </a:r>
          </a:p>
          <a:p>
            <a:pPr marL="44450" indent="0">
              <a:buNone/>
            </a:pPr>
            <a:r>
              <a:rPr lang="en-US" sz="2000" dirty="0"/>
              <a:t>The six proposed functions were generally viewed as a foundational framework; however, participants emphasized that successful implementation depends on collaboration, transparency, and meaningful Tribal engagement.</a:t>
            </a:r>
          </a:p>
        </p:txBody>
      </p:sp>
      <p:sp>
        <p:nvSpPr>
          <p:cNvPr id="4" name="Slide Number Placeholder 3">
            <a:extLst>
              <a:ext uri="{FF2B5EF4-FFF2-40B4-BE49-F238E27FC236}">
                <a16:creationId xmlns:a16="http://schemas.microsoft.com/office/drawing/2014/main" id="{213FCCF1-D31C-EF3C-908E-69A58C2A101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Tree>
    <p:extLst>
      <p:ext uri="{BB962C8B-B14F-4D97-AF65-F5344CB8AC3E}">
        <p14:creationId xmlns:p14="http://schemas.microsoft.com/office/powerpoint/2010/main" val="4043533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FAA00-C9C0-4BB0-405A-0E9442F3621D}"/>
              </a:ext>
            </a:extLst>
          </p:cNvPr>
          <p:cNvSpPr>
            <a:spLocks noGrp="1"/>
          </p:cNvSpPr>
          <p:nvPr>
            <p:ph type="title"/>
          </p:nvPr>
        </p:nvSpPr>
        <p:spPr/>
        <p:txBody>
          <a:bodyPr/>
          <a:lstStyle/>
          <a:p>
            <a:r>
              <a:rPr lang="en-US" sz="4400" b="1" dirty="0"/>
              <a:t>Program Integrity</a:t>
            </a:r>
          </a:p>
        </p:txBody>
      </p:sp>
      <p:sp>
        <p:nvSpPr>
          <p:cNvPr id="4" name="Slide Number Placeholder 3">
            <a:extLst>
              <a:ext uri="{FF2B5EF4-FFF2-40B4-BE49-F238E27FC236}">
                <a16:creationId xmlns:a16="http://schemas.microsoft.com/office/drawing/2014/main" id="{DD867A81-5BC0-1CD9-B753-D7A9A1755ED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graphicFrame>
        <p:nvGraphicFramePr>
          <p:cNvPr id="5" name="Diagram 4">
            <a:extLst>
              <a:ext uri="{FF2B5EF4-FFF2-40B4-BE49-F238E27FC236}">
                <a16:creationId xmlns:a16="http://schemas.microsoft.com/office/drawing/2014/main" id="{AB7CC941-5E59-09E6-788D-5D6C0BE6B096}"/>
              </a:ext>
            </a:extLst>
          </p:cNvPr>
          <p:cNvGraphicFramePr/>
          <p:nvPr>
            <p:extLst>
              <p:ext uri="{D42A27DB-BD31-4B8C-83A1-F6EECF244321}">
                <p14:modId xmlns:p14="http://schemas.microsoft.com/office/powerpoint/2010/main" val="300213792"/>
              </p:ext>
            </p:extLst>
          </p:nvPr>
        </p:nvGraphicFramePr>
        <p:xfrm>
          <a:off x="2119670" y="1261150"/>
          <a:ext cx="9375060" cy="50535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7054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16B72-7043-B758-CA27-9B290B013F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64522D-305C-544B-A252-2FA1B03BB618}"/>
              </a:ext>
            </a:extLst>
          </p:cNvPr>
          <p:cNvSpPr>
            <a:spLocks noGrp="1"/>
          </p:cNvSpPr>
          <p:nvPr>
            <p:ph type="title"/>
          </p:nvPr>
        </p:nvSpPr>
        <p:spPr/>
        <p:txBody>
          <a:bodyPr/>
          <a:lstStyle/>
          <a:p>
            <a:r>
              <a:rPr lang="en-US" sz="4400" b="1" dirty="0"/>
              <a:t>Data Analytics</a:t>
            </a:r>
          </a:p>
        </p:txBody>
      </p:sp>
      <p:sp>
        <p:nvSpPr>
          <p:cNvPr id="4" name="Slide Number Placeholder 3">
            <a:extLst>
              <a:ext uri="{FF2B5EF4-FFF2-40B4-BE49-F238E27FC236}">
                <a16:creationId xmlns:a16="http://schemas.microsoft.com/office/drawing/2014/main" id="{9FDD7619-5681-D972-5963-F3677E10453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a:p>
        </p:txBody>
      </p:sp>
      <p:graphicFrame>
        <p:nvGraphicFramePr>
          <p:cNvPr id="5" name="Diagram 4">
            <a:extLst>
              <a:ext uri="{FF2B5EF4-FFF2-40B4-BE49-F238E27FC236}">
                <a16:creationId xmlns:a16="http://schemas.microsoft.com/office/drawing/2014/main" id="{E6E4C97B-8FB4-DB23-817F-D8A848525095}"/>
              </a:ext>
            </a:extLst>
          </p:cNvPr>
          <p:cNvGraphicFramePr/>
          <p:nvPr>
            <p:extLst>
              <p:ext uri="{D42A27DB-BD31-4B8C-83A1-F6EECF244321}">
                <p14:modId xmlns:p14="http://schemas.microsoft.com/office/powerpoint/2010/main" val="498217098"/>
              </p:ext>
            </p:extLst>
          </p:nvPr>
        </p:nvGraphicFramePr>
        <p:xfrm>
          <a:off x="2232404" y="1010629"/>
          <a:ext cx="9375060" cy="5053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4370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FDEFC-A675-F7E1-4B2E-59A7B55B03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C94FC-7BA5-E79C-67C0-EB72AE51B6D8}"/>
              </a:ext>
            </a:extLst>
          </p:cNvPr>
          <p:cNvSpPr>
            <a:spLocks noGrp="1"/>
          </p:cNvSpPr>
          <p:nvPr>
            <p:ph type="title"/>
          </p:nvPr>
        </p:nvSpPr>
        <p:spPr/>
        <p:txBody>
          <a:bodyPr/>
          <a:lstStyle/>
          <a:p>
            <a:r>
              <a:rPr lang="en-US" sz="4400" b="1" dirty="0"/>
              <a:t>Provider Support</a:t>
            </a:r>
          </a:p>
        </p:txBody>
      </p:sp>
      <p:sp>
        <p:nvSpPr>
          <p:cNvPr id="4" name="Slide Number Placeholder 3">
            <a:extLst>
              <a:ext uri="{FF2B5EF4-FFF2-40B4-BE49-F238E27FC236}">
                <a16:creationId xmlns:a16="http://schemas.microsoft.com/office/drawing/2014/main" id="{54C4D9DD-2D45-B111-EAD1-BB808D8A83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graphicFrame>
        <p:nvGraphicFramePr>
          <p:cNvPr id="5" name="Diagram 4">
            <a:extLst>
              <a:ext uri="{FF2B5EF4-FFF2-40B4-BE49-F238E27FC236}">
                <a16:creationId xmlns:a16="http://schemas.microsoft.com/office/drawing/2014/main" id="{0B4D0C9D-960A-FEFB-A8E6-E0AC73BA37C1}"/>
              </a:ext>
            </a:extLst>
          </p:cNvPr>
          <p:cNvGraphicFramePr/>
          <p:nvPr>
            <p:extLst>
              <p:ext uri="{D42A27DB-BD31-4B8C-83A1-F6EECF244321}">
                <p14:modId xmlns:p14="http://schemas.microsoft.com/office/powerpoint/2010/main" val="2778261963"/>
              </p:ext>
            </p:extLst>
          </p:nvPr>
        </p:nvGraphicFramePr>
        <p:xfrm>
          <a:off x="2119670" y="1073259"/>
          <a:ext cx="9375060" cy="50535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6176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43E33-B1C3-79B9-FAD0-AD572D5A6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1C5456-E138-5812-4845-1DAB130C279C}"/>
              </a:ext>
            </a:extLst>
          </p:cNvPr>
          <p:cNvSpPr>
            <a:spLocks noGrp="1"/>
          </p:cNvSpPr>
          <p:nvPr>
            <p:ph type="title"/>
          </p:nvPr>
        </p:nvSpPr>
        <p:spPr/>
        <p:txBody>
          <a:bodyPr/>
          <a:lstStyle/>
          <a:p>
            <a:r>
              <a:rPr lang="en-US" sz="4400" b="1" dirty="0"/>
              <a:t>Quality Improvement</a:t>
            </a:r>
          </a:p>
        </p:txBody>
      </p:sp>
      <p:sp>
        <p:nvSpPr>
          <p:cNvPr id="4" name="Slide Number Placeholder 3">
            <a:extLst>
              <a:ext uri="{FF2B5EF4-FFF2-40B4-BE49-F238E27FC236}">
                <a16:creationId xmlns:a16="http://schemas.microsoft.com/office/drawing/2014/main" id="{3092F6CE-9BB3-FEA4-F7F4-7627059AF63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graphicFrame>
        <p:nvGraphicFramePr>
          <p:cNvPr id="5" name="Diagram 4">
            <a:extLst>
              <a:ext uri="{FF2B5EF4-FFF2-40B4-BE49-F238E27FC236}">
                <a16:creationId xmlns:a16="http://schemas.microsoft.com/office/drawing/2014/main" id="{81E156B0-3BB1-ADFC-A49A-522085881BDE}"/>
              </a:ext>
            </a:extLst>
          </p:cNvPr>
          <p:cNvGraphicFramePr/>
          <p:nvPr>
            <p:extLst>
              <p:ext uri="{D42A27DB-BD31-4B8C-83A1-F6EECF244321}">
                <p14:modId xmlns:p14="http://schemas.microsoft.com/office/powerpoint/2010/main" val="673635738"/>
              </p:ext>
            </p:extLst>
          </p:nvPr>
        </p:nvGraphicFramePr>
        <p:xfrm>
          <a:off x="2119670" y="1073259"/>
          <a:ext cx="9375060" cy="5053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9079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F163D-13D0-E115-6EB4-65A6847494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1C9D8D-B09F-4F0E-07F9-DC9049E0B710}"/>
              </a:ext>
            </a:extLst>
          </p:cNvPr>
          <p:cNvSpPr>
            <a:spLocks noGrp="1"/>
          </p:cNvSpPr>
          <p:nvPr>
            <p:ph type="title"/>
          </p:nvPr>
        </p:nvSpPr>
        <p:spPr/>
        <p:txBody>
          <a:bodyPr/>
          <a:lstStyle/>
          <a:p>
            <a:r>
              <a:rPr lang="en-US" sz="4400" b="1" dirty="0"/>
              <a:t>Care Management</a:t>
            </a:r>
          </a:p>
        </p:txBody>
      </p:sp>
      <p:sp>
        <p:nvSpPr>
          <p:cNvPr id="4" name="Slide Number Placeholder 3">
            <a:extLst>
              <a:ext uri="{FF2B5EF4-FFF2-40B4-BE49-F238E27FC236}">
                <a16:creationId xmlns:a16="http://schemas.microsoft.com/office/drawing/2014/main" id="{221D7CF2-F145-1539-9375-04FF0EB8027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graphicFrame>
        <p:nvGraphicFramePr>
          <p:cNvPr id="5" name="Diagram 4">
            <a:extLst>
              <a:ext uri="{FF2B5EF4-FFF2-40B4-BE49-F238E27FC236}">
                <a16:creationId xmlns:a16="http://schemas.microsoft.com/office/drawing/2014/main" id="{F8030EF4-DB66-C108-FD6F-DC5E00568C72}"/>
              </a:ext>
            </a:extLst>
          </p:cNvPr>
          <p:cNvGraphicFramePr/>
          <p:nvPr>
            <p:extLst>
              <p:ext uri="{D42A27DB-BD31-4B8C-83A1-F6EECF244321}">
                <p14:modId xmlns:p14="http://schemas.microsoft.com/office/powerpoint/2010/main" val="3661496778"/>
              </p:ext>
            </p:extLst>
          </p:nvPr>
        </p:nvGraphicFramePr>
        <p:xfrm>
          <a:off x="2119670" y="1073259"/>
          <a:ext cx="9375060" cy="5053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1678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9"/>
          <p:cNvSpPr txBox="1">
            <a:spLocks noGrp="1"/>
          </p:cNvSpPr>
          <p:nvPr>
            <p:ph type="subTitle" idx="1"/>
          </p:nvPr>
        </p:nvSpPr>
        <p:spPr>
          <a:xfrm>
            <a:off x="757466" y="1093357"/>
            <a:ext cx="10677000" cy="12573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SzPts val="2900"/>
              <a:buNone/>
            </a:pPr>
            <a:r>
              <a:rPr lang="en-US" sz="4000" b="1">
                <a:solidFill>
                  <a:schemeClr val="accent1"/>
                </a:solidFill>
              </a:rPr>
              <a:t>Mission Statement</a:t>
            </a:r>
            <a:endParaRPr sz="4000" b="1" i="0" u="none" strike="noStrike">
              <a:solidFill>
                <a:schemeClr val="accent1"/>
              </a:solidFill>
              <a:latin typeface="Calibri"/>
              <a:ea typeface="Calibri"/>
              <a:cs typeface="Calibri"/>
              <a:sym typeface="Calibri"/>
            </a:endParaRPr>
          </a:p>
          <a:p>
            <a:pPr marL="0" marR="0" lvl="0" indent="0" algn="l" rtl="0">
              <a:lnSpc>
                <a:spcPct val="107000"/>
              </a:lnSpc>
              <a:spcBef>
                <a:spcPts val="0"/>
              </a:spcBef>
              <a:spcAft>
                <a:spcPts val="0"/>
              </a:spcAft>
              <a:buSzPts val="2900"/>
              <a:buNone/>
            </a:pPr>
            <a:r>
              <a:rPr lang="en-US" sz="2300" b="0" i="0" u="none" strike="noStrike">
                <a:solidFill>
                  <a:schemeClr val="dk1"/>
                </a:solidFill>
                <a:latin typeface="Calibri"/>
                <a:ea typeface="Calibri"/>
                <a:cs typeface="Calibri"/>
                <a:sym typeface="Calibri"/>
              </a:rPr>
              <a:t>The mission of the AACIHC is to serve as a resource for all Tribal governments and the State of Arizona by </a:t>
            </a:r>
            <a:r>
              <a:rPr lang="en-US" sz="2300" b="0" i="1" u="none" strike="noStrike">
                <a:solidFill>
                  <a:schemeClr val="dk1"/>
                </a:solidFill>
                <a:latin typeface="Calibri"/>
                <a:ea typeface="Calibri"/>
                <a:cs typeface="Calibri"/>
                <a:sym typeface="Calibri"/>
              </a:rPr>
              <a:t>supporting</a:t>
            </a:r>
            <a:r>
              <a:rPr lang="en-US" sz="2300" b="0" i="0" u="none" strike="noStrike">
                <a:solidFill>
                  <a:schemeClr val="dk1"/>
                </a:solidFill>
                <a:latin typeface="Calibri"/>
                <a:ea typeface="Calibri"/>
                <a:cs typeface="Calibri"/>
                <a:sym typeface="Calibri"/>
              </a:rPr>
              <a:t> prevention, training, education, workforce development, policy and legislation to meet the unique health care needs of American Indian and Alaska Native (AI/AN) populations in Arizona.  We seek to educate and advocate for improved health outcomes.</a:t>
            </a:r>
            <a:endParaRPr>
              <a:solidFill>
                <a:schemeClr val="dk1"/>
              </a:solidFill>
            </a:endParaRPr>
          </a:p>
          <a:p>
            <a:pPr marL="0" marR="0" lvl="0" indent="0" algn="l" rtl="0">
              <a:lnSpc>
                <a:spcPct val="107000"/>
              </a:lnSpc>
              <a:spcBef>
                <a:spcPts val="0"/>
              </a:spcBef>
              <a:spcAft>
                <a:spcPts val="0"/>
              </a:spcAft>
              <a:buSzPts val="2900"/>
              <a:buNone/>
            </a:pPr>
            <a:endParaRPr sz="2300">
              <a:solidFill>
                <a:schemeClr val="dk1"/>
              </a:solidFill>
            </a:endParaRPr>
          </a:p>
          <a:p>
            <a:pPr marL="0" marR="0" lvl="0" indent="0" algn="l" rtl="0">
              <a:lnSpc>
                <a:spcPct val="107000"/>
              </a:lnSpc>
              <a:spcBef>
                <a:spcPts val="0"/>
              </a:spcBef>
              <a:spcAft>
                <a:spcPts val="0"/>
              </a:spcAft>
              <a:buSzPts val="2900"/>
              <a:buNone/>
            </a:pPr>
            <a:r>
              <a:rPr lang="en-US" sz="4000" b="1">
                <a:solidFill>
                  <a:schemeClr val="accent1"/>
                </a:solidFill>
              </a:rPr>
              <a:t>Vision Statement</a:t>
            </a:r>
            <a:endParaRPr/>
          </a:p>
          <a:p>
            <a:pPr marL="0" lvl="0" indent="0" algn="l" rtl="0">
              <a:lnSpc>
                <a:spcPct val="107000"/>
              </a:lnSpc>
              <a:spcBef>
                <a:spcPts val="0"/>
              </a:spcBef>
              <a:spcAft>
                <a:spcPts val="0"/>
              </a:spcAft>
              <a:buSzPts val="2900"/>
              <a:buNone/>
            </a:pPr>
            <a:r>
              <a:rPr lang="en-US" sz="2300">
                <a:solidFill>
                  <a:schemeClr val="dk1"/>
                </a:solidFill>
              </a:rPr>
              <a:t>The AACIHC strives to be recognized as a trusted resource on health equity for all Tribal Nations and American Indian/Alaska Native (AI/AN) communities throughout Arizona. </a:t>
            </a:r>
            <a:endParaRPr/>
          </a:p>
        </p:txBody>
      </p:sp>
      <p:sp>
        <p:nvSpPr>
          <p:cNvPr id="256" name="Google Shape;256;p39"/>
          <p:cNvSpPr txBox="1">
            <a:spLocks noGrp="1"/>
          </p:cNvSpPr>
          <p:nvPr>
            <p:ph type="ctrTitle"/>
          </p:nvPr>
        </p:nvSpPr>
        <p:spPr>
          <a:xfrm>
            <a:off x="914400" y="269923"/>
            <a:ext cx="10363200" cy="773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200"/>
              <a:buNone/>
            </a:pPr>
            <a:r>
              <a:rPr lang="en-US" b="1">
                <a:solidFill>
                  <a:srgbClr val="7A1818"/>
                </a:solidFill>
                <a:latin typeface="Arial"/>
                <a:ea typeface="Arial"/>
                <a:cs typeface="Arial"/>
                <a:sym typeface="Arial"/>
              </a:rPr>
              <a:t>AACIHC Mission and Vision </a:t>
            </a:r>
            <a:endParaRPr b="1"/>
          </a:p>
        </p:txBody>
      </p:sp>
    </p:spTree>
    <p:extLst>
      <p:ext uri="{BB962C8B-B14F-4D97-AF65-F5344CB8AC3E}">
        <p14:creationId xmlns:p14="http://schemas.microsoft.com/office/powerpoint/2010/main" val="975880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52FF6-0074-1707-1695-61FC4ED09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AF12E3-DD23-68F4-DBDE-AF52531180FA}"/>
              </a:ext>
            </a:extLst>
          </p:cNvPr>
          <p:cNvSpPr>
            <a:spLocks noGrp="1"/>
          </p:cNvSpPr>
          <p:nvPr>
            <p:ph type="title"/>
          </p:nvPr>
        </p:nvSpPr>
        <p:spPr>
          <a:xfrm>
            <a:off x="1828800" y="116911"/>
            <a:ext cx="9956800" cy="956348"/>
          </a:xfrm>
        </p:spPr>
        <p:txBody>
          <a:bodyPr/>
          <a:lstStyle/>
          <a:p>
            <a:r>
              <a:rPr lang="en-US" sz="4400" b="1" dirty="0"/>
              <a:t>Claims Payment</a:t>
            </a:r>
          </a:p>
        </p:txBody>
      </p:sp>
      <p:sp>
        <p:nvSpPr>
          <p:cNvPr id="4" name="Slide Number Placeholder 3">
            <a:extLst>
              <a:ext uri="{FF2B5EF4-FFF2-40B4-BE49-F238E27FC236}">
                <a16:creationId xmlns:a16="http://schemas.microsoft.com/office/drawing/2014/main" id="{65079D3E-E9EC-4A61-7E8B-72E78F1449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20</a:t>
            </a:fld>
            <a:endParaRPr lang="en-US"/>
          </a:p>
        </p:txBody>
      </p:sp>
      <p:graphicFrame>
        <p:nvGraphicFramePr>
          <p:cNvPr id="5" name="Diagram 4">
            <a:extLst>
              <a:ext uri="{FF2B5EF4-FFF2-40B4-BE49-F238E27FC236}">
                <a16:creationId xmlns:a16="http://schemas.microsoft.com/office/drawing/2014/main" id="{40EA8793-3A26-EE17-CA00-24AAF088D098}"/>
              </a:ext>
            </a:extLst>
          </p:cNvPr>
          <p:cNvGraphicFramePr/>
          <p:nvPr>
            <p:extLst>
              <p:ext uri="{D42A27DB-BD31-4B8C-83A1-F6EECF244321}">
                <p14:modId xmlns:p14="http://schemas.microsoft.com/office/powerpoint/2010/main" val="3497380358"/>
              </p:ext>
            </p:extLst>
          </p:nvPr>
        </p:nvGraphicFramePr>
        <p:xfrm>
          <a:off x="2119670" y="1073259"/>
          <a:ext cx="9375060" cy="5053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5482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9B966-2694-6D65-F60E-9D34498A6B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EACB31-0F38-B647-A14B-0C1A3934A9E9}"/>
              </a:ext>
            </a:extLst>
          </p:cNvPr>
          <p:cNvSpPr>
            <a:spLocks noGrp="1"/>
          </p:cNvSpPr>
          <p:nvPr>
            <p:ph type="ctrTitle"/>
          </p:nvPr>
        </p:nvSpPr>
        <p:spPr/>
        <p:txBody>
          <a:bodyPr/>
          <a:lstStyle/>
          <a:p>
            <a:r>
              <a:rPr lang="en-US"/>
              <a:t>Recommendations</a:t>
            </a:r>
          </a:p>
        </p:txBody>
      </p:sp>
    </p:spTree>
    <p:extLst>
      <p:ext uri="{BB962C8B-B14F-4D97-AF65-F5344CB8AC3E}">
        <p14:creationId xmlns:p14="http://schemas.microsoft.com/office/powerpoint/2010/main" val="213811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5B4AE-8581-536E-FBF2-3E4E533566DC}"/>
              </a:ext>
            </a:extLst>
          </p:cNvPr>
          <p:cNvSpPr>
            <a:spLocks noGrp="1"/>
          </p:cNvSpPr>
          <p:nvPr>
            <p:ph type="title"/>
          </p:nvPr>
        </p:nvSpPr>
        <p:spPr/>
        <p:txBody>
          <a:bodyPr/>
          <a:lstStyle/>
          <a:p>
            <a:r>
              <a:rPr lang="en-US"/>
              <a:t>Recommendations</a:t>
            </a:r>
          </a:p>
        </p:txBody>
      </p:sp>
      <p:sp>
        <p:nvSpPr>
          <p:cNvPr id="3" name="Text Placeholder 2">
            <a:extLst>
              <a:ext uri="{FF2B5EF4-FFF2-40B4-BE49-F238E27FC236}">
                <a16:creationId xmlns:a16="http://schemas.microsoft.com/office/drawing/2014/main" id="{50FF9659-A77C-BB73-8886-66B4812FF35F}"/>
              </a:ext>
            </a:extLst>
          </p:cNvPr>
          <p:cNvSpPr>
            <a:spLocks noGrp="1"/>
          </p:cNvSpPr>
          <p:nvPr>
            <p:ph type="body" idx="1"/>
          </p:nvPr>
        </p:nvSpPr>
        <p:spPr>
          <a:xfrm>
            <a:off x="1828801" y="1266463"/>
            <a:ext cx="9956801" cy="4981931"/>
          </a:xfrm>
        </p:spPr>
        <p:txBody>
          <a:bodyPr/>
          <a:lstStyle/>
          <a:p>
            <a:pPr marL="0" indent="0">
              <a:buNone/>
            </a:pPr>
            <a:r>
              <a:rPr lang="en-US" sz="2000" b="1" u="sng">
                <a:highlight>
                  <a:srgbClr val="FFFFFF"/>
                </a:highlight>
                <a:latin typeface="Times New Roman"/>
                <a:cs typeface="Times New Roman"/>
              </a:rPr>
              <a:t>Strengthen AIHP: </a:t>
            </a:r>
          </a:p>
          <a:p>
            <a:pPr marL="285750" indent="-285750"/>
            <a:r>
              <a:rPr lang="en-US" sz="2000" b="1">
                <a:highlight>
                  <a:srgbClr val="FFFFFF"/>
                </a:highlight>
                <a:latin typeface="Times New Roman"/>
                <a:cs typeface="Times New Roman"/>
              </a:rPr>
              <a:t>Conduct Comprehensive Assessment.</a:t>
            </a:r>
            <a:r>
              <a:rPr lang="en-US" sz="2000">
                <a:highlight>
                  <a:srgbClr val="FFFFFF"/>
                </a:highlight>
                <a:latin typeface="Times New Roman"/>
                <a:cs typeface="Times New Roman"/>
              </a:rPr>
              <a:t> To further improve the AIHP, a comprehensive assessment is necessary to understand the effect of interventions more holistically and accurately. Continuing to analyze the issue will also help develop feasible solutions and guide future efforts.</a:t>
            </a:r>
            <a:endParaRPr lang="en-US" sz="2000"/>
          </a:p>
          <a:p>
            <a:pPr marL="285750" indent="-285750"/>
            <a:r>
              <a:rPr lang="en-US" sz="2000" b="1">
                <a:highlight>
                  <a:srgbClr val="FFFFFF"/>
                </a:highlight>
                <a:latin typeface="Times New Roman"/>
                <a:cs typeface="Times New Roman"/>
              </a:rPr>
              <a:t>Advocacy for Budget Allocation</a:t>
            </a:r>
            <a:r>
              <a:rPr lang="en-US" sz="2000">
                <a:highlight>
                  <a:srgbClr val="FFFFFF"/>
                </a:highlight>
                <a:latin typeface="Times New Roman"/>
                <a:cs typeface="Times New Roman"/>
              </a:rPr>
              <a:t>. Request a budget to support the efforts of conducting a comprehensive assessment to identify challenges, best practices, and strategies to improve the AIHP.</a:t>
            </a:r>
          </a:p>
          <a:p>
            <a:pPr marL="285750" indent="-285750"/>
            <a:r>
              <a:rPr lang="en-US" sz="2000" b="1">
                <a:highlight>
                  <a:srgbClr val="FFFFFF"/>
                </a:highlight>
                <a:latin typeface="Times New Roman"/>
                <a:cs typeface="Times New Roman"/>
              </a:rPr>
              <a:t>Incremental Phases of an ASO. </a:t>
            </a:r>
            <a:r>
              <a:rPr lang="en-US" sz="2000">
                <a:highlight>
                  <a:srgbClr val="FFFFFF"/>
                </a:highlight>
                <a:latin typeface="Times New Roman"/>
                <a:cs typeface="Times New Roman"/>
              </a:rPr>
              <a:t>Other states have utilized an ASO for either a specific service and/or function. The common service the ASO covered was behavioral health, substance use, and mental health. Thus, having an incremental phase approach would be beneficial and practical. </a:t>
            </a:r>
          </a:p>
          <a:p>
            <a:pPr marL="285750" indent="-285750"/>
            <a:r>
              <a:rPr lang="en-US" sz="2000" b="1">
                <a:highlight>
                  <a:srgbClr val="FFFFFF"/>
                </a:highlight>
                <a:latin typeface="Times New Roman"/>
                <a:cs typeface="Times New Roman"/>
              </a:rPr>
              <a:t>Create Non-ITU Provider Issue Brief.</a:t>
            </a:r>
            <a:r>
              <a:rPr lang="en-US" sz="2000">
                <a:highlight>
                  <a:srgbClr val="FFFFFF"/>
                </a:highlight>
                <a:latin typeface="Times New Roman"/>
                <a:cs typeface="Times New Roman"/>
              </a:rPr>
              <a:t> Further analysis is needed on non-ITU providers to identify challenges and gaps in providing care and coordination.</a:t>
            </a:r>
          </a:p>
          <a:p>
            <a:pPr marL="44450" indent="0">
              <a:buNone/>
            </a:pPr>
            <a:endParaRPr lang="en-US" sz="1800">
              <a:highlight>
                <a:srgbClr val="FFFFFF"/>
              </a:highlight>
              <a:latin typeface="Times New Roman"/>
              <a:cs typeface="Times New Roman"/>
            </a:endParaRPr>
          </a:p>
          <a:p>
            <a:endParaRPr lang="en-US" sz="1800">
              <a:highlight>
                <a:srgbClr val="FFFFFF"/>
              </a:highlight>
              <a:latin typeface="Times New Roman"/>
              <a:cs typeface="Times New Roman"/>
            </a:endParaRPr>
          </a:p>
        </p:txBody>
      </p:sp>
      <p:sp>
        <p:nvSpPr>
          <p:cNvPr id="4" name="Slide Number Placeholder 3">
            <a:extLst>
              <a:ext uri="{FF2B5EF4-FFF2-40B4-BE49-F238E27FC236}">
                <a16:creationId xmlns:a16="http://schemas.microsoft.com/office/drawing/2014/main" id="{218D40BE-6C39-C826-17D0-4DCDB123C88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22</a:t>
            </a:fld>
            <a:endParaRPr lang="en-US"/>
          </a:p>
        </p:txBody>
      </p:sp>
    </p:spTree>
    <p:extLst>
      <p:ext uri="{BB962C8B-B14F-4D97-AF65-F5344CB8AC3E}">
        <p14:creationId xmlns:p14="http://schemas.microsoft.com/office/powerpoint/2010/main" val="3916147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B3C33-83D9-2A43-D33F-87EB3C2376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710817-5BDF-0738-8BEC-E5E40B1DC3C5}"/>
              </a:ext>
            </a:extLst>
          </p:cNvPr>
          <p:cNvSpPr>
            <a:spLocks noGrp="1"/>
          </p:cNvSpPr>
          <p:nvPr>
            <p:ph type="title"/>
          </p:nvPr>
        </p:nvSpPr>
        <p:spPr/>
        <p:txBody>
          <a:bodyPr/>
          <a:lstStyle/>
          <a:p>
            <a:r>
              <a:rPr lang="en-US"/>
              <a:t>Recommendations</a:t>
            </a:r>
          </a:p>
        </p:txBody>
      </p:sp>
      <p:sp>
        <p:nvSpPr>
          <p:cNvPr id="3" name="Text Placeholder 2">
            <a:extLst>
              <a:ext uri="{FF2B5EF4-FFF2-40B4-BE49-F238E27FC236}">
                <a16:creationId xmlns:a16="http://schemas.microsoft.com/office/drawing/2014/main" id="{B463C157-C3D4-8C6A-2E8C-0A121C31F434}"/>
              </a:ext>
            </a:extLst>
          </p:cNvPr>
          <p:cNvSpPr>
            <a:spLocks noGrp="1"/>
          </p:cNvSpPr>
          <p:nvPr>
            <p:ph type="body" idx="1"/>
          </p:nvPr>
        </p:nvSpPr>
        <p:spPr>
          <a:xfrm>
            <a:off x="1828801" y="1266463"/>
            <a:ext cx="9956801" cy="4981931"/>
          </a:xfrm>
        </p:spPr>
        <p:txBody>
          <a:bodyPr/>
          <a:lstStyle/>
          <a:p>
            <a:pPr marL="0" indent="0">
              <a:buNone/>
            </a:pPr>
            <a:r>
              <a:rPr lang="en-US" sz="1800" b="1" u="sng">
                <a:highlight>
                  <a:srgbClr val="FFFFFF"/>
                </a:highlight>
                <a:latin typeface="Times New Roman"/>
                <a:cs typeface="Times New Roman"/>
              </a:rPr>
              <a:t>AHCCCS Structural Changes: </a:t>
            </a:r>
          </a:p>
          <a:p>
            <a:pPr marL="285750" indent="-285750"/>
            <a:r>
              <a:rPr lang="en-US" sz="1800" b="1">
                <a:highlight>
                  <a:srgbClr val="FFFFFF"/>
                </a:highlight>
                <a:latin typeface="Times New Roman"/>
                <a:cs typeface="Times New Roman"/>
              </a:rPr>
              <a:t>Create an Office of Tribal Relations within AHCCCS. </a:t>
            </a:r>
            <a:r>
              <a:rPr lang="en-US" sz="1800">
                <a:highlight>
                  <a:srgbClr val="FFFFFF"/>
                </a:highlight>
                <a:latin typeface="Times New Roman"/>
                <a:cs typeface="Times New Roman"/>
              </a:rPr>
              <a:t>To assist in the functions of implementing tribal consultation and facilitating tribal relations between Tribes, Tribal Organizations, Urban Indian Health programs, and </a:t>
            </a:r>
            <a:r>
              <a:rPr lang="en-US" sz="1800" err="1">
                <a:highlight>
                  <a:srgbClr val="FFFFFF"/>
                </a:highlight>
                <a:latin typeface="Times New Roman"/>
                <a:cs typeface="Times New Roman"/>
              </a:rPr>
              <a:t>etc</a:t>
            </a:r>
            <a:r>
              <a:rPr lang="en-US" sz="1800">
                <a:highlight>
                  <a:srgbClr val="FFFFFF"/>
                </a:highlight>
                <a:latin typeface="Times New Roman"/>
                <a:cs typeface="Times New Roman"/>
              </a:rPr>
              <a:t>, AHCCCS is to create an Office of Tribal Relations. </a:t>
            </a:r>
          </a:p>
          <a:p>
            <a:pPr marL="285750" indent="-285750"/>
            <a:r>
              <a:rPr lang="en-US" sz="1800" b="1">
                <a:highlight>
                  <a:srgbClr val="FFFFFF"/>
                </a:highlight>
                <a:latin typeface="Times New Roman"/>
                <a:cs typeface="Times New Roman"/>
              </a:rPr>
              <a:t>Elevate Tribal Liaison Position</a:t>
            </a:r>
            <a:r>
              <a:rPr lang="en-US" sz="1800">
                <a:highlight>
                  <a:srgbClr val="FFFFFF"/>
                </a:highlight>
                <a:latin typeface="Times New Roman"/>
                <a:cs typeface="Times New Roman"/>
              </a:rPr>
              <a:t>. To strengthen tribal consultation and Tribal-State relationships, the Tribal Liaison shall be a direct Report to the AHCCCS Director.</a:t>
            </a:r>
          </a:p>
          <a:p>
            <a:pPr>
              <a:buNone/>
            </a:pPr>
            <a:r>
              <a:rPr lang="en-US" sz="1800" b="1" u="sng">
                <a:highlight>
                  <a:srgbClr val="FFFFFF"/>
                </a:highlight>
                <a:latin typeface="Times New Roman"/>
                <a:cs typeface="Times New Roman"/>
              </a:rPr>
              <a:t>AHCCCS Relationship &amp; Trust Building</a:t>
            </a:r>
            <a:endParaRPr lang="en-US" sz="1800" u="sng">
              <a:highlight>
                <a:srgbClr val="FFFFFF"/>
              </a:highlight>
              <a:latin typeface="Times New Roman"/>
              <a:cs typeface="Times New Roman"/>
            </a:endParaRPr>
          </a:p>
          <a:p>
            <a:pPr marL="285750" indent="-285750"/>
            <a:r>
              <a:rPr lang="en-US" sz="1800" b="1">
                <a:highlight>
                  <a:srgbClr val="FFFFFF"/>
                </a:highlight>
                <a:latin typeface="Times New Roman"/>
                <a:cs typeface="Times New Roman"/>
              </a:rPr>
              <a:t>Continue to Build and Maintain Trust</a:t>
            </a:r>
            <a:r>
              <a:rPr lang="en-US" sz="1800">
                <a:highlight>
                  <a:srgbClr val="FFFFFF"/>
                </a:highlight>
                <a:latin typeface="Times New Roman"/>
                <a:cs typeface="Times New Roman"/>
              </a:rPr>
              <a:t>. To foster trust and build strong relationships with key partners and stakeholders, the following imperatives are much needed: effective communication, transparency, collaboration, consultation, mutual respect, and engagement.</a:t>
            </a:r>
          </a:p>
          <a:p>
            <a:pPr marL="285750" indent="-285750"/>
            <a:r>
              <a:rPr lang="en-US" sz="1800" b="1">
                <a:highlight>
                  <a:srgbClr val="FFFFFF"/>
                </a:highlight>
                <a:latin typeface="Times New Roman"/>
                <a:cs typeface="Times New Roman"/>
              </a:rPr>
              <a:t>Annual Tribal-State Medicaid Policy Forum.</a:t>
            </a:r>
            <a:r>
              <a:rPr lang="en-US" sz="1800">
                <a:highlight>
                  <a:srgbClr val="FFFFFF"/>
                </a:highlight>
                <a:latin typeface="Times New Roman"/>
                <a:cs typeface="Times New Roman"/>
              </a:rPr>
              <a:t> In partnership with Tribes, an annual State-Medicaid Policy Forum is held to discuss latest policy and program developments.</a:t>
            </a:r>
          </a:p>
          <a:p>
            <a:pPr marL="285750" indent="-285750"/>
            <a:r>
              <a:rPr lang="en-US" sz="1800" b="1">
                <a:highlight>
                  <a:srgbClr val="FFFFFF"/>
                </a:highlight>
                <a:latin typeface="Times New Roman"/>
                <a:cs typeface="Times New Roman"/>
              </a:rPr>
              <a:t>Improve AHCCCS Tribal Consultation. </a:t>
            </a:r>
            <a:r>
              <a:rPr lang="en-US" sz="1800">
                <a:highlight>
                  <a:srgbClr val="FFFFFF"/>
                </a:highlight>
                <a:latin typeface="Times New Roman"/>
                <a:cs typeface="Times New Roman"/>
              </a:rPr>
              <a:t>Partner with respective stakeholders and Tribal partners to acquire feedback and identify best practices to help improve the processes of AHCCCS tribal consultation.</a:t>
            </a:r>
          </a:p>
          <a:p>
            <a:pPr marL="0" indent="0">
              <a:buNone/>
            </a:pPr>
            <a:endParaRPr lang="en-US" sz="1400">
              <a:highlight>
                <a:srgbClr val="FFFFFF"/>
              </a:highlight>
              <a:latin typeface="Times New Roman"/>
              <a:cs typeface="Times New Roman"/>
            </a:endParaRPr>
          </a:p>
          <a:p>
            <a:pPr marL="0" indent="0">
              <a:buNone/>
            </a:pPr>
            <a:endParaRPr lang="en-US" sz="1400">
              <a:highlight>
                <a:srgbClr val="FFFFFF"/>
              </a:highlight>
              <a:latin typeface="Times New Roman"/>
              <a:cs typeface="Times New Roman"/>
            </a:endParaRPr>
          </a:p>
          <a:p>
            <a:endParaRPr lang="en-US" sz="1800">
              <a:highlight>
                <a:srgbClr val="FFFFFF"/>
              </a:highlight>
              <a:latin typeface="Times New Roman"/>
              <a:cs typeface="Times New Roman"/>
            </a:endParaRPr>
          </a:p>
        </p:txBody>
      </p:sp>
      <p:sp>
        <p:nvSpPr>
          <p:cNvPr id="4" name="Slide Number Placeholder 3">
            <a:extLst>
              <a:ext uri="{FF2B5EF4-FFF2-40B4-BE49-F238E27FC236}">
                <a16:creationId xmlns:a16="http://schemas.microsoft.com/office/drawing/2014/main" id="{BC2D3540-E070-78A7-400B-D01BF9C14AB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23</a:t>
            </a:fld>
            <a:endParaRPr lang="en-US"/>
          </a:p>
        </p:txBody>
      </p:sp>
    </p:spTree>
    <p:extLst>
      <p:ext uri="{BB962C8B-B14F-4D97-AF65-F5344CB8AC3E}">
        <p14:creationId xmlns:p14="http://schemas.microsoft.com/office/powerpoint/2010/main" val="2729282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B44ECB7-D722-EB8F-A61C-231B977F2A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BEAC2-5F1F-87D3-DCE8-370C15D0CC00}"/>
              </a:ext>
            </a:extLst>
          </p:cNvPr>
          <p:cNvSpPr>
            <a:spLocks noGrp="1"/>
          </p:cNvSpPr>
          <p:nvPr>
            <p:ph type="ctrTitle"/>
          </p:nvPr>
        </p:nvSpPr>
        <p:spPr/>
        <p:txBody>
          <a:bodyPr/>
          <a:lstStyle/>
          <a:p>
            <a:r>
              <a:rPr lang="en-US" b="1"/>
              <a:t>Next Steps &amp; Considerations</a:t>
            </a:r>
            <a:endParaRPr lang="en-US"/>
          </a:p>
        </p:txBody>
      </p:sp>
    </p:spTree>
    <p:extLst>
      <p:ext uri="{BB962C8B-B14F-4D97-AF65-F5344CB8AC3E}">
        <p14:creationId xmlns:p14="http://schemas.microsoft.com/office/powerpoint/2010/main" val="1673784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0AE3-4F10-EEFE-39F6-823625CD04B3}"/>
              </a:ext>
            </a:extLst>
          </p:cNvPr>
          <p:cNvSpPr>
            <a:spLocks noGrp="1"/>
          </p:cNvSpPr>
          <p:nvPr>
            <p:ph type="title"/>
          </p:nvPr>
        </p:nvSpPr>
        <p:spPr>
          <a:xfrm>
            <a:off x="1663780" y="15895"/>
            <a:ext cx="9956800" cy="956348"/>
          </a:xfrm>
        </p:spPr>
        <p:txBody>
          <a:bodyPr/>
          <a:lstStyle/>
          <a:p>
            <a:r>
              <a:rPr lang="en-US" b="1"/>
              <a:t>Next Steps &amp; Considerations</a:t>
            </a:r>
            <a:endParaRPr lang="en-US"/>
          </a:p>
        </p:txBody>
      </p:sp>
      <p:sp>
        <p:nvSpPr>
          <p:cNvPr id="3" name="Text Placeholder 2">
            <a:extLst>
              <a:ext uri="{FF2B5EF4-FFF2-40B4-BE49-F238E27FC236}">
                <a16:creationId xmlns:a16="http://schemas.microsoft.com/office/drawing/2014/main" id="{77CEB1D6-2666-6CA3-4294-28BE05D51AF1}"/>
              </a:ext>
            </a:extLst>
          </p:cNvPr>
          <p:cNvSpPr>
            <a:spLocks noGrp="1"/>
          </p:cNvSpPr>
          <p:nvPr>
            <p:ph type="body" idx="1"/>
          </p:nvPr>
        </p:nvSpPr>
        <p:spPr>
          <a:xfrm>
            <a:off x="1800939" y="952502"/>
            <a:ext cx="9956801" cy="4952995"/>
          </a:xfrm>
        </p:spPr>
        <p:txBody>
          <a:bodyPr/>
          <a:lstStyle/>
          <a:p>
            <a:pPr marL="44450" indent="0">
              <a:buNone/>
            </a:pPr>
            <a:r>
              <a:rPr lang="en-US" sz="2400" b="1">
                <a:latin typeface="Calibri" panose="020F0502020204030204" pitchFamily="34" charset="0"/>
                <a:ea typeface="Calibri" panose="020F0502020204030204" pitchFamily="34" charset="0"/>
                <a:cs typeface="Calibri" panose="020F0502020204030204" pitchFamily="34" charset="0"/>
              </a:rPr>
              <a:t>Next Steps</a:t>
            </a:r>
          </a:p>
          <a:p>
            <a:r>
              <a:rPr lang="en-US" sz="2200">
                <a:latin typeface="Calibri" panose="020F0502020204030204" pitchFamily="34" charset="0"/>
                <a:ea typeface="Calibri" panose="020F0502020204030204" pitchFamily="34" charset="0"/>
                <a:cs typeface="Calibri" panose="020F0502020204030204" pitchFamily="34" charset="0"/>
              </a:rPr>
              <a:t>Present findings to Tribal Councils/Committees to support informed discussions regarding the future of AIHP.</a:t>
            </a:r>
          </a:p>
          <a:p>
            <a:r>
              <a:rPr lang="en-US" sz="2200">
                <a:latin typeface="Calibri" panose="020F0502020204030204" pitchFamily="34" charset="0"/>
                <a:ea typeface="Calibri" panose="020F0502020204030204" pitchFamily="34" charset="0"/>
                <a:cs typeface="Calibri" panose="020F0502020204030204" pitchFamily="34" charset="0"/>
              </a:rPr>
              <a:t>Continue engaging Tribal partners as healthcare policy and AIHP reforms discussion continues.</a:t>
            </a:r>
          </a:p>
          <a:p>
            <a:r>
              <a:rPr lang="en-US" sz="2200">
                <a:latin typeface="Calibri" panose="020F0502020204030204" pitchFamily="34" charset="0"/>
                <a:ea typeface="Calibri" panose="020F0502020204030204" pitchFamily="34" charset="0"/>
                <a:cs typeface="Calibri" panose="020F0502020204030204" pitchFamily="34" charset="0"/>
              </a:rPr>
              <a:t>Use these findings to inform future legislative, policy, and programmatic discussions.</a:t>
            </a:r>
          </a:p>
          <a:p>
            <a:pPr marL="44450" indent="0">
              <a:buNone/>
            </a:pPr>
            <a:r>
              <a:rPr lang="en-US" sz="2400" b="1">
                <a:latin typeface="Calibri" panose="020F0502020204030204" pitchFamily="34" charset="0"/>
                <a:ea typeface="Calibri" panose="020F0502020204030204" pitchFamily="34" charset="0"/>
                <a:cs typeface="Calibri" panose="020F0502020204030204" pitchFamily="34" charset="0"/>
              </a:rPr>
              <a:t>Limitations</a:t>
            </a:r>
          </a:p>
          <a:p>
            <a:r>
              <a:rPr lang="en-US" sz="2200">
                <a:latin typeface="Calibri" panose="020F0502020204030204" pitchFamily="34" charset="0"/>
                <a:ea typeface="Calibri" panose="020F0502020204030204" pitchFamily="34" charset="0"/>
                <a:cs typeface="Calibri" panose="020F0502020204030204" pitchFamily="34" charset="0"/>
              </a:rPr>
              <a:t>Findings reflect the perspectives of participating Tribal representatives and partners.</a:t>
            </a:r>
          </a:p>
          <a:p>
            <a:r>
              <a:rPr lang="en-US" sz="2200">
                <a:latin typeface="Calibri" panose="020F0502020204030204" pitchFamily="34" charset="0"/>
                <a:ea typeface="Calibri" panose="020F0502020204030204" pitchFamily="34" charset="0"/>
                <a:cs typeface="Calibri" panose="020F0502020204030204" pitchFamily="34" charset="0"/>
              </a:rPr>
              <a:t>Discussions were intended to inform future planning and are not representative of all Tribal Nations or AIHP stakeholders.</a:t>
            </a:r>
          </a:p>
          <a:p>
            <a:r>
              <a:rPr lang="en-US" sz="2200">
                <a:latin typeface="Calibri" panose="020F0502020204030204" pitchFamily="34" charset="0"/>
                <a:ea typeface="Calibri" panose="020F0502020204030204" pitchFamily="34" charset="0"/>
                <a:cs typeface="Calibri" panose="020F0502020204030204" pitchFamily="34" charset="0"/>
              </a:rPr>
              <a:t>Legislative proposals, AIHP operations, and healthcare policies may continue to evolve over time.</a:t>
            </a:r>
          </a:p>
          <a:p>
            <a:endParaRPr lang="en-US"/>
          </a:p>
        </p:txBody>
      </p:sp>
      <p:sp>
        <p:nvSpPr>
          <p:cNvPr id="4" name="Slide Number Placeholder 3">
            <a:extLst>
              <a:ext uri="{FF2B5EF4-FFF2-40B4-BE49-F238E27FC236}">
                <a16:creationId xmlns:a16="http://schemas.microsoft.com/office/drawing/2014/main" id="{1C1B5453-5711-C380-AAA5-D8C801588E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25</a:t>
            </a:fld>
            <a:endParaRPr lang="en-US"/>
          </a:p>
        </p:txBody>
      </p:sp>
    </p:spTree>
    <p:extLst>
      <p:ext uri="{BB962C8B-B14F-4D97-AF65-F5344CB8AC3E}">
        <p14:creationId xmlns:p14="http://schemas.microsoft.com/office/powerpoint/2010/main" val="1930438070"/>
      </p:ext>
    </p:extLst>
  </p:cSld>
  <p:clrMapOvr>
    <a:masterClrMapping/>
  </p:clrMapOvr>
  <p:extLst>
    <p:ext uri="{6950BFC3-D8DA-4A85-94F7-54DA5524770B}">
      <p188:commentRel xmlns:p188="http://schemas.microsoft.com/office/powerpoint/2018/8/main" r:id="rId2"/>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138A9-3AB8-ECB3-C826-D36D5C28F713}"/>
              </a:ext>
            </a:extLst>
          </p:cNvPr>
          <p:cNvSpPr>
            <a:spLocks noGrp="1"/>
          </p:cNvSpPr>
          <p:nvPr>
            <p:ph type="title"/>
          </p:nvPr>
        </p:nvSpPr>
        <p:spPr/>
        <p:txBody>
          <a:bodyPr/>
          <a:lstStyle/>
          <a:p>
            <a:r>
              <a:rPr lang="en-US"/>
              <a:t>Completed Presentations</a:t>
            </a:r>
          </a:p>
        </p:txBody>
      </p:sp>
      <p:sp>
        <p:nvSpPr>
          <p:cNvPr id="3" name="Text Placeholder 2">
            <a:extLst>
              <a:ext uri="{FF2B5EF4-FFF2-40B4-BE49-F238E27FC236}">
                <a16:creationId xmlns:a16="http://schemas.microsoft.com/office/drawing/2014/main" id="{9F22C2CA-1934-E158-E88A-CC8FD4892ACD}"/>
              </a:ext>
            </a:extLst>
          </p:cNvPr>
          <p:cNvSpPr>
            <a:spLocks noGrp="1"/>
          </p:cNvSpPr>
          <p:nvPr>
            <p:ph type="body" idx="1"/>
          </p:nvPr>
        </p:nvSpPr>
        <p:spPr/>
        <p:txBody>
          <a:bodyPr/>
          <a:lstStyle/>
          <a:p>
            <a:r>
              <a:rPr lang="en-US" dirty="0"/>
              <a:t>Governor's Office of Tribal Relations &amp; Health Policy Advisor</a:t>
            </a:r>
          </a:p>
          <a:p>
            <a:r>
              <a:rPr lang="en-US" dirty="0"/>
              <a:t>Senator Werner (Sponsor of SB1115)</a:t>
            </a:r>
          </a:p>
          <a:p>
            <a:r>
              <a:rPr lang="en-US" dirty="0"/>
              <a:t>ITCA Tribal Leaders Meeting </a:t>
            </a:r>
          </a:p>
          <a:p>
            <a:r>
              <a:rPr lang="en-US" dirty="0"/>
              <a:t>AHCCCS Division Fee for Services Management (DFSM) Leadership</a:t>
            </a:r>
          </a:p>
          <a:p>
            <a:r>
              <a:rPr lang="en-US" dirty="0"/>
              <a:t>Tohono O'odham Health &amp; Human Services Committee </a:t>
            </a:r>
          </a:p>
          <a:p>
            <a:r>
              <a:rPr lang="en-US" dirty="0"/>
              <a:t>AACIHC Advisory Board Meeting</a:t>
            </a:r>
          </a:p>
          <a:p>
            <a:r>
              <a:rPr lang="en-US" dirty="0"/>
              <a:t>Warrior's Code </a:t>
            </a:r>
          </a:p>
          <a:p>
            <a:r>
              <a:rPr lang="en-US" dirty="0"/>
              <a:t>Community Health Representative (CHRs) Director's Meeting</a:t>
            </a:r>
          </a:p>
          <a:p>
            <a:endParaRPr lang="en-US" dirty="0"/>
          </a:p>
        </p:txBody>
      </p:sp>
      <p:sp>
        <p:nvSpPr>
          <p:cNvPr id="4" name="Slide Number Placeholder 3">
            <a:extLst>
              <a:ext uri="{FF2B5EF4-FFF2-40B4-BE49-F238E27FC236}">
                <a16:creationId xmlns:a16="http://schemas.microsoft.com/office/drawing/2014/main" id="{B36CDDF5-8B74-657A-27FC-932630618B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26</a:t>
            </a:fld>
            <a:endParaRPr lang="en-US"/>
          </a:p>
        </p:txBody>
      </p:sp>
    </p:spTree>
    <p:extLst>
      <p:ext uri="{BB962C8B-B14F-4D97-AF65-F5344CB8AC3E}">
        <p14:creationId xmlns:p14="http://schemas.microsoft.com/office/powerpoint/2010/main" val="3412641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9BF0E-3217-DDF5-767D-1E8C01ADD8E7}"/>
              </a:ext>
            </a:extLst>
          </p:cNvPr>
          <p:cNvSpPr>
            <a:spLocks noGrp="1"/>
          </p:cNvSpPr>
          <p:nvPr>
            <p:ph type="ctrTitle"/>
          </p:nvPr>
        </p:nvSpPr>
        <p:spPr>
          <a:xfrm>
            <a:off x="914400" y="777500"/>
            <a:ext cx="10363200" cy="934041"/>
          </a:xfrm>
        </p:spPr>
        <p:txBody>
          <a:bodyPr/>
          <a:lstStyle/>
          <a:p>
            <a:r>
              <a:rPr lang="en-US" b="1"/>
              <a:t>Thank you! </a:t>
            </a:r>
            <a:br>
              <a:rPr lang="en-US"/>
            </a:br>
            <a:br>
              <a:rPr lang="en-US"/>
            </a:br>
            <a:r>
              <a:rPr lang="en-US" sz="2800">
                <a:solidFill>
                  <a:schemeClr val="tx1"/>
                </a:solidFill>
              </a:rPr>
              <a:t>Dr. John Molina, AACIHC Director</a:t>
            </a:r>
            <a:br>
              <a:rPr lang="en-US" sz="2800"/>
            </a:br>
            <a:r>
              <a:rPr lang="en-US" sz="2800">
                <a:solidFill>
                  <a:schemeClr val="tx1"/>
                </a:solidFill>
              </a:rPr>
              <a:t>Email: </a:t>
            </a:r>
            <a:r>
              <a:rPr lang="en-US" sz="2800">
                <a:solidFill>
                  <a:schemeClr val="tx1"/>
                </a:solidFill>
                <a:hlinkClick r:id="rId2">
                  <a:extLst>
                    <a:ext uri="{A12FA001-AC4F-418D-AE19-62706E023703}">
                      <ahyp:hlinkClr xmlns:ahyp="http://schemas.microsoft.com/office/drawing/2018/hyperlinkcolor" val="tx"/>
                    </a:ext>
                  </a:extLst>
                </a:hlinkClick>
              </a:rPr>
              <a:t>john.molina@aacihc.az.gov</a:t>
            </a:r>
            <a:br>
              <a:rPr lang="en-US" sz="2800"/>
            </a:br>
            <a:br>
              <a:rPr lang="en-US" sz="2800"/>
            </a:br>
            <a:r>
              <a:rPr lang="en-US" sz="2800">
                <a:solidFill>
                  <a:schemeClr val="tx1"/>
                </a:solidFill>
              </a:rPr>
              <a:t>McKayla Keams, AACIHC Executive Project Coordinator</a:t>
            </a:r>
            <a:br>
              <a:rPr lang="en-US" sz="2800"/>
            </a:br>
            <a:r>
              <a:rPr lang="en-US" sz="2800">
                <a:solidFill>
                  <a:schemeClr val="tx1"/>
                </a:solidFill>
              </a:rPr>
              <a:t>Email: </a:t>
            </a:r>
            <a:r>
              <a:rPr lang="en-US" sz="2800">
                <a:solidFill>
                  <a:schemeClr val="tx1"/>
                </a:solidFill>
                <a:hlinkClick r:id="rId3">
                  <a:extLst>
                    <a:ext uri="{A12FA001-AC4F-418D-AE19-62706E023703}">
                      <ahyp:hlinkClr xmlns:ahyp="http://schemas.microsoft.com/office/drawing/2018/hyperlinkcolor" val="tx"/>
                    </a:ext>
                  </a:extLst>
                </a:hlinkClick>
              </a:rPr>
              <a:t>mckayla.keams@aacihc.az.gov</a:t>
            </a:r>
            <a:br>
              <a:rPr lang="en-US" sz="2800"/>
            </a:br>
            <a:br>
              <a:rPr lang="en-US" sz="2800"/>
            </a:br>
            <a:r>
              <a:rPr lang="en-US" sz="2800">
                <a:solidFill>
                  <a:schemeClr val="tx1"/>
                </a:solidFill>
              </a:rPr>
              <a:t>Corey Hemstreet, AACIHC Legislative Liaison</a:t>
            </a:r>
            <a:br>
              <a:rPr lang="en-US" sz="3600"/>
            </a:br>
            <a:r>
              <a:rPr lang="en-US" sz="2800">
                <a:solidFill>
                  <a:schemeClr val="tx1"/>
                </a:solidFill>
              </a:rPr>
              <a:t>Email: </a:t>
            </a:r>
            <a:r>
              <a:rPr lang="en-US" sz="2800">
                <a:solidFill>
                  <a:schemeClr val="tx1"/>
                </a:solidFill>
                <a:hlinkClick r:id="rId4">
                  <a:extLst>
                    <a:ext uri="{A12FA001-AC4F-418D-AE19-62706E023703}">
                      <ahyp:hlinkClr xmlns:ahyp="http://schemas.microsoft.com/office/drawing/2018/hyperlinkcolor" val="tx"/>
                    </a:ext>
                  </a:extLst>
                </a:hlinkClick>
              </a:rPr>
              <a:t>corey.hemstreet@aacihc.az.gov</a:t>
            </a:r>
            <a:r>
              <a:rPr lang="en-US" sz="3600">
                <a:solidFill>
                  <a:schemeClr val="tx1"/>
                </a:solidFill>
              </a:rPr>
              <a:t>  </a:t>
            </a:r>
            <a:br>
              <a:rPr lang="en-US"/>
            </a:br>
            <a:endParaRPr lang="en-US"/>
          </a:p>
        </p:txBody>
      </p:sp>
    </p:spTree>
    <p:extLst>
      <p:ext uri="{BB962C8B-B14F-4D97-AF65-F5344CB8AC3E}">
        <p14:creationId xmlns:p14="http://schemas.microsoft.com/office/powerpoint/2010/main" val="2532585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163"/>
          <p:cNvSpPr txBox="1">
            <a:spLocks noGrp="1"/>
          </p:cNvSpPr>
          <p:nvPr>
            <p:ph type="subTitle" idx="1"/>
          </p:nvPr>
        </p:nvSpPr>
        <p:spPr>
          <a:xfrm>
            <a:off x="4076991" y="2811954"/>
            <a:ext cx="4045916" cy="3935591"/>
          </a:xfrm>
          <a:prstGeom prst="rect">
            <a:avLst/>
          </a:prstGeom>
          <a:noFill/>
          <a:ln>
            <a:noFill/>
          </a:ln>
        </p:spPr>
        <p:txBody>
          <a:bodyPr spcFirstLastPara="1" wrap="square" lIns="91433" tIns="45700" rIns="91433" bIns="45700" anchor="t" anchorCtr="0">
            <a:noAutofit/>
          </a:bodyPr>
          <a:lstStyle/>
          <a:p>
            <a:pPr algn="l">
              <a:spcBef>
                <a:spcPts val="533"/>
              </a:spcBef>
              <a:buSzPts val="2000"/>
            </a:pPr>
            <a:r>
              <a:rPr lang="en-US" sz="3450" b="1">
                <a:solidFill>
                  <a:schemeClr val="accent1"/>
                </a:solidFill>
              </a:rPr>
              <a:t>A - </a:t>
            </a:r>
            <a:r>
              <a:rPr lang="en-US" sz="3450" b="1" i="1">
                <a:solidFill>
                  <a:schemeClr val="accent1"/>
                </a:solidFill>
              </a:rPr>
              <a:t>Authenticity</a:t>
            </a:r>
            <a:br>
              <a:rPr lang="en-US" sz="3450"/>
            </a:br>
            <a:r>
              <a:rPr lang="en-US" sz="3450" b="1">
                <a:solidFill>
                  <a:schemeClr val="accent1"/>
                </a:solidFill>
              </a:rPr>
              <a:t>A - </a:t>
            </a:r>
            <a:r>
              <a:rPr lang="en-US" sz="3450" b="1" i="1">
                <a:solidFill>
                  <a:schemeClr val="accent1"/>
                </a:solidFill>
              </a:rPr>
              <a:t>Accountability</a:t>
            </a:r>
            <a:br>
              <a:rPr lang="en-US" sz="3450"/>
            </a:br>
            <a:r>
              <a:rPr lang="en-US" sz="3450" b="1">
                <a:solidFill>
                  <a:schemeClr val="accent1"/>
                </a:solidFill>
              </a:rPr>
              <a:t>C - </a:t>
            </a:r>
            <a:r>
              <a:rPr lang="en-US" sz="3450" b="1" i="1">
                <a:solidFill>
                  <a:schemeClr val="accent1"/>
                </a:solidFill>
              </a:rPr>
              <a:t>Culture</a:t>
            </a:r>
            <a:br>
              <a:rPr lang="en-US" sz="3450"/>
            </a:br>
            <a:r>
              <a:rPr lang="en-US" sz="3450" b="1">
                <a:solidFill>
                  <a:schemeClr val="accent1"/>
                </a:solidFill>
              </a:rPr>
              <a:t>I - </a:t>
            </a:r>
            <a:r>
              <a:rPr lang="en-US" sz="3450" b="1" i="1">
                <a:solidFill>
                  <a:schemeClr val="accent1"/>
                </a:solidFill>
              </a:rPr>
              <a:t>Integrity</a:t>
            </a:r>
            <a:br>
              <a:rPr lang="en-US" sz="3450"/>
            </a:br>
            <a:r>
              <a:rPr lang="en-US" sz="3450" b="1">
                <a:solidFill>
                  <a:schemeClr val="accent1"/>
                </a:solidFill>
              </a:rPr>
              <a:t>H - </a:t>
            </a:r>
            <a:r>
              <a:rPr lang="en-US" sz="3450" b="1" i="1">
                <a:solidFill>
                  <a:schemeClr val="accent1"/>
                </a:solidFill>
              </a:rPr>
              <a:t>Holistic</a:t>
            </a:r>
            <a:br>
              <a:rPr lang="en-US" sz="3450"/>
            </a:br>
            <a:r>
              <a:rPr lang="en-US" sz="3450" b="1">
                <a:solidFill>
                  <a:schemeClr val="accent1"/>
                </a:solidFill>
              </a:rPr>
              <a:t>C - </a:t>
            </a:r>
            <a:r>
              <a:rPr lang="en-US" sz="3450" b="1" i="1">
                <a:solidFill>
                  <a:schemeClr val="accent1"/>
                </a:solidFill>
              </a:rPr>
              <a:t>Community</a:t>
            </a:r>
            <a:endParaRPr lang="en-US" sz="3450" i="1">
              <a:solidFill>
                <a:schemeClr val="accent1"/>
              </a:solidFill>
            </a:endParaRPr>
          </a:p>
        </p:txBody>
      </p:sp>
      <p:sp>
        <p:nvSpPr>
          <p:cNvPr id="1050" name="Google Shape;1050;p163"/>
          <p:cNvSpPr txBox="1">
            <a:spLocks noGrp="1"/>
          </p:cNvSpPr>
          <p:nvPr>
            <p:ph type="ctrTitle"/>
          </p:nvPr>
        </p:nvSpPr>
        <p:spPr>
          <a:xfrm>
            <a:off x="985200" y="372869"/>
            <a:ext cx="10363200" cy="1470000"/>
          </a:xfrm>
          <a:prstGeom prst="rect">
            <a:avLst/>
          </a:prstGeom>
          <a:noFill/>
          <a:ln>
            <a:noFill/>
          </a:ln>
        </p:spPr>
        <p:txBody>
          <a:bodyPr spcFirstLastPara="1" wrap="square" lIns="91433" tIns="45700" rIns="91433" bIns="45700" anchor="t" anchorCtr="0">
            <a:noAutofit/>
          </a:bodyPr>
          <a:lstStyle/>
          <a:p>
            <a:pPr>
              <a:buSzPts val="2400"/>
            </a:pPr>
            <a:r>
              <a:rPr lang="en-US" sz="4800" b="1">
                <a:solidFill>
                  <a:schemeClr val="accent3"/>
                </a:solidFill>
                <a:latin typeface="Arial"/>
                <a:ea typeface="Arial"/>
                <a:cs typeface="Arial"/>
                <a:sym typeface="Arial"/>
              </a:rPr>
              <a:t>Value Statement</a:t>
            </a:r>
            <a:endParaRPr lang="en-US" sz="4800" b="1">
              <a:solidFill>
                <a:schemeClr val="accent3"/>
              </a:solidFill>
            </a:endParaRPr>
          </a:p>
        </p:txBody>
      </p:sp>
      <p:sp>
        <p:nvSpPr>
          <p:cNvPr id="1051" name="Google Shape;1051;p163"/>
          <p:cNvSpPr txBox="1"/>
          <p:nvPr/>
        </p:nvSpPr>
        <p:spPr>
          <a:xfrm>
            <a:off x="872496" y="1420491"/>
            <a:ext cx="10434000" cy="1541433"/>
          </a:xfrm>
          <a:prstGeom prst="rect">
            <a:avLst/>
          </a:prstGeom>
          <a:noFill/>
          <a:ln>
            <a:noFill/>
          </a:ln>
        </p:spPr>
        <p:txBody>
          <a:bodyPr spcFirstLastPara="1" wrap="square" lIns="91433" tIns="91433" rIns="91433" bIns="91433" anchor="t" anchorCtr="0">
            <a:spAutoFit/>
          </a:bodyPr>
          <a:lstStyle/>
          <a:p>
            <a:pPr>
              <a:spcBef>
                <a:spcPts val="533"/>
              </a:spcBef>
              <a:buClr>
                <a:schemeClr val="accent3"/>
              </a:buClr>
              <a:buSzPts val="2000"/>
            </a:pPr>
            <a:r>
              <a:rPr lang="en-US" sz="2800">
                <a:solidFill>
                  <a:schemeClr val="dk1"/>
                </a:solidFill>
                <a:latin typeface="Calibri"/>
                <a:ea typeface="Calibri"/>
                <a:cs typeface="Calibri"/>
                <a:sym typeface="Calibri"/>
              </a:rPr>
              <a:t>The Arizona Advisory Council on Indian Health Care stands on the following values that guide our culture, decision making, and relationships with our Tribal Communities. </a:t>
            </a:r>
            <a:endParaRPr lang="en-US" sz="1200">
              <a:solidFill>
                <a:schemeClr val="dk1"/>
              </a:solidFill>
              <a:highlight>
                <a:srgbClr val="FFFFFF"/>
              </a:highlight>
              <a:ea typeface="Calibri"/>
            </a:endParaRPr>
          </a:p>
        </p:txBody>
      </p:sp>
    </p:spTree>
    <p:extLst>
      <p:ext uri="{BB962C8B-B14F-4D97-AF65-F5344CB8AC3E}">
        <p14:creationId xmlns:p14="http://schemas.microsoft.com/office/powerpoint/2010/main" val="1695095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8">
          <a:extLst>
            <a:ext uri="{FF2B5EF4-FFF2-40B4-BE49-F238E27FC236}">
              <a16:creationId xmlns:a16="http://schemas.microsoft.com/office/drawing/2014/main" id="{BA67B8C3-2DB6-F07C-46DF-A8757C0D1E38}"/>
            </a:ext>
          </a:extLst>
        </p:cNvPr>
        <p:cNvGrpSpPr/>
        <p:nvPr/>
      </p:nvGrpSpPr>
      <p:grpSpPr>
        <a:xfrm>
          <a:off x="0" y="0"/>
          <a:ext cx="0" cy="0"/>
          <a:chOff x="0" y="0"/>
          <a:chExt cx="0" cy="0"/>
        </a:xfrm>
      </p:grpSpPr>
      <p:sp>
        <p:nvSpPr>
          <p:cNvPr id="1050" name="Google Shape;1050;p163">
            <a:extLst>
              <a:ext uri="{FF2B5EF4-FFF2-40B4-BE49-F238E27FC236}">
                <a16:creationId xmlns:a16="http://schemas.microsoft.com/office/drawing/2014/main" id="{9A1C76DD-9AF8-4D67-B4BA-53124EA2721C}"/>
              </a:ext>
            </a:extLst>
          </p:cNvPr>
          <p:cNvSpPr txBox="1">
            <a:spLocks noGrp="1"/>
          </p:cNvSpPr>
          <p:nvPr>
            <p:ph type="ctrTitle"/>
          </p:nvPr>
        </p:nvSpPr>
        <p:spPr>
          <a:xfrm>
            <a:off x="985200" y="372869"/>
            <a:ext cx="10363200" cy="1470000"/>
          </a:xfrm>
          <a:prstGeom prst="rect">
            <a:avLst/>
          </a:prstGeom>
          <a:noFill/>
          <a:ln>
            <a:noFill/>
          </a:ln>
        </p:spPr>
        <p:txBody>
          <a:bodyPr spcFirstLastPara="1" wrap="square" lIns="91433" tIns="45700" rIns="91433" bIns="45700" anchor="t" anchorCtr="0">
            <a:noAutofit/>
          </a:bodyPr>
          <a:lstStyle/>
          <a:p>
            <a:pPr>
              <a:buSzPts val="2400"/>
            </a:pPr>
            <a:r>
              <a:rPr lang="en-US" sz="4800" b="1">
                <a:solidFill>
                  <a:schemeClr val="accent3"/>
                </a:solidFill>
                <a:latin typeface="Arial"/>
                <a:cs typeface="Arial"/>
                <a:sym typeface="Arial"/>
              </a:rPr>
              <a:t>Purpose</a:t>
            </a:r>
            <a:endParaRPr lang="en-US" sz="4800" b="1">
              <a:solidFill>
                <a:schemeClr val="accent3"/>
              </a:solidFill>
            </a:endParaRPr>
          </a:p>
        </p:txBody>
      </p:sp>
      <p:sp>
        <p:nvSpPr>
          <p:cNvPr id="1051" name="Google Shape;1051;p163">
            <a:extLst>
              <a:ext uri="{FF2B5EF4-FFF2-40B4-BE49-F238E27FC236}">
                <a16:creationId xmlns:a16="http://schemas.microsoft.com/office/drawing/2014/main" id="{97BA493F-B2FE-E626-22C9-67B4A6129418}"/>
              </a:ext>
            </a:extLst>
          </p:cNvPr>
          <p:cNvSpPr txBox="1"/>
          <p:nvPr/>
        </p:nvSpPr>
        <p:spPr>
          <a:xfrm>
            <a:off x="889851" y="1449032"/>
            <a:ext cx="11304856" cy="1972321"/>
          </a:xfrm>
          <a:prstGeom prst="rect">
            <a:avLst/>
          </a:prstGeom>
          <a:noFill/>
          <a:ln>
            <a:noFill/>
          </a:ln>
        </p:spPr>
        <p:txBody>
          <a:bodyPr spcFirstLastPara="1" wrap="square" lIns="91433" tIns="91433" rIns="91433" bIns="91433" anchor="t" anchorCtr="0">
            <a:spAutoFit/>
          </a:bodyPr>
          <a:lstStyle/>
          <a:p>
            <a:pPr>
              <a:spcBef>
                <a:spcPts val="533"/>
              </a:spcBef>
              <a:buClr>
                <a:schemeClr val="accent3"/>
              </a:buClr>
              <a:buSzPts val="2000"/>
            </a:pPr>
            <a:r>
              <a:rPr lang="en-US" sz="2800" b="1">
                <a:solidFill>
                  <a:schemeClr val="accent5">
                    <a:lumMod val="49000"/>
                  </a:schemeClr>
                </a:solidFill>
                <a:latin typeface="Calibri"/>
                <a:ea typeface="Calibri"/>
                <a:cs typeface="Calibri"/>
                <a:sym typeface="Calibri"/>
              </a:rPr>
              <a:t>Per </a:t>
            </a:r>
            <a:r>
              <a:rPr lang="en-US" sz="2800" b="1">
                <a:solidFill>
                  <a:schemeClr val="accent5">
                    <a:lumMod val="49000"/>
                  </a:schemeClr>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A.R.S. 36-2902.01</a:t>
            </a:r>
            <a:r>
              <a:rPr lang="en-US" sz="2800" b="1">
                <a:solidFill>
                  <a:schemeClr val="accent5">
                    <a:lumMod val="49000"/>
                  </a:schemeClr>
                </a:solidFill>
                <a:latin typeface="Calibri"/>
                <a:ea typeface="Calibri"/>
                <a:cs typeface="Calibri"/>
                <a:sym typeface="Calibri"/>
              </a:rPr>
              <a:t> the AACIHC is established "...to give tribal governments, tribal organizations, and urban Indian health care organizations in this state, representation in shaping Medicaid and health care policies and laws that impact the populations they serve."</a:t>
            </a:r>
            <a:endParaRPr lang="en-US" sz="2800" b="1">
              <a:solidFill>
                <a:schemeClr val="accent5">
                  <a:lumMod val="49000"/>
                </a:schemeClr>
              </a:solidFill>
              <a:latin typeface="Calibri"/>
              <a:ea typeface="Calibri"/>
              <a:cs typeface="Calibri"/>
            </a:endParaRPr>
          </a:p>
        </p:txBody>
      </p:sp>
    </p:spTree>
    <p:extLst>
      <p:ext uri="{BB962C8B-B14F-4D97-AF65-F5344CB8AC3E}">
        <p14:creationId xmlns:p14="http://schemas.microsoft.com/office/powerpoint/2010/main" val="3816742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50314-0E4A-5810-1B17-B30B281C76D1}"/>
              </a:ext>
            </a:extLst>
          </p:cNvPr>
          <p:cNvSpPr>
            <a:spLocks noGrp="1"/>
          </p:cNvSpPr>
          <p:nvPr>
            <p:ph type="title"/>
          </p:nvPr>
        </p:nvSpPr>
        <p:spPr/>
        <p:txBody>
          <a:bodyPr/>
          <a:lstStyle/>
          <a:p>
            <a:r>
              <a:rPr lang="en-US" b="1" dirty="0"/>
              <a:t>Purpose &amp; Background of Tribal Health Convenings</a:t>
            </a:r>
          </a:p>
        </p:txBody>
      </p:sp>
      <p:sp>
        <p:nvSpPr>
          <p:cNvPr id="3" name="Text Placeholder 2">
            <a:extLst>
              <a:ext uri="{FF2B5EF4-FFF2-40B4-BE49-F238E27FC236}">
                <a16:creationId xmlns:a16="http://schemas.microsoft.com/office/drawing/2014/main" id="{F929B039-F0C6-198D-9D72-A2BC51EC3BD5}"/>
              </a:ext>
            </a:extLst>
          </p:cNvPr>
          <p:cNvSpPr>
            <a:spLocks noGrp="1"/>
          </p:cNvSpPr>
          <p:nvPr>
            <p:ph type="body" idx="1"/>
          </p:nvPr>
        </p:nvSpPr>
        <p:spPr/>
        <p:txBody>
          <a:bodyPr/>
          <a:lstStyle/>
          <a:p>
            <a:pPr marL="44450" indent="0">
              <a:buNone/>
            </a:pPr>
            <a:r>
              <a:rPr lang="en-US" dirty="0"/>
              <a:t>Provide a Tribes-only space to discuss:</a:t>
            </a:r>
          </a:p>
          <a:p>
            <a:pPr marL="558800" indent="-514350">
              <a:buFont typeface="+mj-lt"/>
              <a:buAutoNum type="arabicPeriod"/>
            </a:pPr>
            <a:r>
              <a:rPr lang="en-US" dirty="0"/>
              <a:t>The future of the American Indian Health Program (AIHP),</a:t>
            </a:r>
          </a:p>
          <a:p>
            <a:pPr marL="558800" indent="-514350">
              <a:buFont typeface="+mj-lt"/>
              <a:buAutoNum type="arabicPeriod"/>
            </a:pPr>
            <a:r>
              <a:rPr lang="en-US" dirty="0"/>
              <a:t>Evaluate proposed reforms under Senate Bill 1115, and</a:t>
            </a:r>
          </a:p>
          <a:p>
            <a:pPr marL="558800" indent="-514350">
              <a:buFont typeface="+mj-lt"/>
              <a:buAutoNum type="arabicPeriod"/>
            </a:pPr>
            <a:r>
              <a:rPr lang="en-US" dirty="0"/>
              <a:t>Identify opportunities to strengthen the delivery of Medicaid services for American Indian and Alaska Native (AI/AN) populations.</a:t>
            </a:r>
          </a:p>
          <a:p>
            <a:pPr marL="44450" indent="0">
              <a:buNone/>
            </a:pPr>
            <a:r>
              <a:rPr lang="en-US" b="1" i="1" dirty="0"/>
              <a:t>Convening Dates </a:t>
            </a:r>
            <a:endParaRPr lang="en-US" dirty="0"/>
          </a:p>
          <a:p>
            <a:pPr marL="44450" indent="0">
              <a:buNone/>
            </a:pPr>
            <a:r>
              <a:rPr lang="en-US" dirty="0"/>
              <a:t>A total of six convenings were held on the following dates: </a:t>
            </a:r>
          </a:p>
          <a:p>
            <a:pPr marL="44450" indent="0" algn="ctr">
              <a:buNone/>
            </a:pPr>
            <a:r>
              <a:rPr lang="en-US" dirty="0"/>
              <a:t>03/16/26, 03/30/26, 04/13/26, 04/27/26, 05/11/26, 05/26/26 </a:t>
            </a:r>
          </a:p>
          <a:p>
            <a:endParaRPr lang="en-US" dirty="0"/>
          </a:p>
          <a:p>
            <a:pPr marL="44450" indent="0">
              <a:buNone/>
            </a:pPr>
            <a:endParaRPr lang="en-US" dirty="0"/>
          </a:p>
          <a:p>
            <a:endParaRPr lang="en-US" dirty="0"/>
          </a:p>
        </p:txBody>
      </p:sp>
      <p:sp>
        <p:nvSpPr>
          <p:cNvPr id="4" name="Slide Number Placeholder 3">
            <a:extLst>
              <a:ext uri="{FF2B5EF4-FFF2-40B4-BE49-F238E27FC236}">
                <a16:creationId xmlns:a16="http://schemas.microsoft.com/office/drawing/2014/main" id="{E2900CAE-4417-3F1E-C723-C63F23F02D3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1180906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5FE74-B11C-E0A8-AB20-818278E0F719}"/>
              </a:ext>
            </a:extLst>
          </p:cNvPr>
          <p:cNvSpPr>
            <a:spLocks noGrp="1"/>
          </p:cNvSpPr>
          <p:nvPr>
            <p:ph type="title"/>
          </p:nvPr>
        </p:nvSpPr>
        <p:spPr>
          <a:xfrm>
            <a:off x="1828800" y="304802"/>
            <a:ext cx="9937509" cy="686273"/>
          </a:xfrm>
        </p:spPr>
        <p:txBody>
          <a:bodyPr/>
          <a:lstStyle/>
          <a:p>
            <a:r>
              <a:rPr lang="en-US" dirty="0"/>
              <a:t>Overview Senate Bill 1611</a:t>
            </a:r>
          </a:p>
        </p:txBody>
      </p:sp>
      <p:sp>
        <p:nvSpPr>
          <p:cNvPr id="3" name="Text Placeholder 2">
            <a:extLst>
              <a:ext uri="{FF2B5EF4-FFF2-40B4-BE49-F238E27FC236}">
                <a16:creationId xmlns:a16="http://schemas.microsoft.com/office/drawing/2014/main" id="{EA868307-79E4-91A6-94AC-5A383C6DE9EB}"/>
              </a:ext>
            </a:extLst>
          </p:cNvPr>
          <p:cNvSpPr>
            <a:spLocks noGrp="1"/>
          </p:cNvSpPr>
          <p:nvPr>
            <p:ph type="body" idx="1"/>
          </p:nvPr>
        </p:nvSpPr>
        <p:spPr>
          <a:xfrm>
            <a:off x="1828801" y="1006032"/>
            <a:ext cx="9538942" cy="5242362"/>
          </a:xfrm>
        </p:spPr>
        <p:txBody>
          <a:bodyPr/>
          <a:lstStyle/>
          <a:p>
            <a:pPr marL="44450" indent="0">
              <a:buNone/>
            </a:pPr>
            <a:r>
              <a:rPr lang="en-US" sz="1800" dirty="0"/>
              <a:t>The bill would require the Arizona Health Care Cost Containment System (AHCCCS) to contract with an Administrative Services Organization (ASO) beginning October 1, 2027, to perform program integrity, care management, provider support, quality improvement, data analytics, and claims payment functions for the American Indian Health Program (AIHP).  </a:t>
            </a:r>
            <a:r>
              <a:rPr lang="en-US" sz="1800" b="1" dirty="0">
                <a:solidFill>
                  <a:schemeClr val="accent3"/>
                </a:solidFill>
              </a:rPr>
              <a:t>Services provided to an AIHP member through the Indian Health Services, or a tribal facility would be excluded. </a:t>
            </a:r>
            <a:endParaRPr lang="en-US" sz="2800" b="1" dirty="0">
              <a:solidFill>
                <a:schemeClr val="accent3"/>
              </a:solidFill>
            </a:endParaRPr>
          </a:p>
          <a:p>
            <a:r>
              <a:rPr lang="en-US" sz="1800" u="sng" dirty="0"/>
              <a:t>Functions to remain within AHCCCS</a:t>
            </a:r>
            <a:r>
              <a:rPr lang="en-US" sz="1800" dirty="0"/>
              <a:t>: Administering the AIHP, including fee-for-service rate setting and oversight of any Administrative Services Organization (ASO) contractor. </a:t>
            </a:r>
          </a:p>
          <a:p>
            <a:r>
              <a:rPr lang="en-US" sz="1800" u="sng" dirty="0"/>
              <a:t>ASO functions</a:t>
            </a:r>
            <a:r>
              <a:rPr lang="en-US" sz="1800" dirty="0"/>
              <a:t>: </a:t>
            </a:r>
          </a:p>
          <a:p>
            <a:pPr lvl="1">
              <a:buSzPts val="2900"/>
              <a:buFont typeface="Courier New"/>
              <a:buChar char="o"/>
            </a:pPr>
            <a:r>
              <a:rPr lang="en-US" sz="1600" dirty="0"/>
              <a:t>Program integrity</a:t>
            </a:r>
          </a:p>
          <a:p>
            <a:pPr lvl="1">
              <a:buSzPts val="2900"/>
              <a:buFont typeface="Courier New"/>
              <a:buChar char="o"/>
            </a:pPr>
            <a:r>
              <a:rPr lang="en-US" sz="1600" dirty="0"/>
              <a:t>Care management</a:t>
            </a:r>
          </a:p>
          <a:p>
            <a:pPr lvl="1">
              <a:buSzPts val="2900"/>
              <a:buFont typeface="Courier New"/>
              <a:buChar char="o"/>
            </a:pPr>
            <a:r>
              <a:rPr lang="en-US" sz="1600" dirty="0"/>
              <a:t>Provider support </a:t>
            </a:r>
          </a:p>
          <a:p>
            <a:pPr lvl="1">
              <a:buSzPts val="2900"/>
              <a:buFont typeface="Courier New"/>
              <a:buChar char="o"/>
            </a:pPr>
            <a:r>
              <a:rPr lang="en-US" sz="1600" dirty="0"/>
              <a:t>Quality improvement</a:t>
            </a:r>
          </a:p>
          <a:p>
            <a:pPr lvl="1">
              <a:buSzPts val="2900"/>
              <a:buFont typeface="Courier New"/>
              <a:buChar char="o"/>
            </a:pPr>
            <a:r>
              <a:rPr lang="en-US" sz="1600" dirty="0"/>
              <a:t>Provider support</a:t>
            </a:r>
          </a:p>
          <a:p>
            <a:pPr lvl="1">
              <a:buSzPts val="2900"/>
              <a:buFont typeface="Courier New"/>
              <a:buChar char="o"/>
            </a:pPr>
            <a:r>
              <a:rPr lang="en-US" sz="1600" dirty="0"/>
              <a:t>Data analytics</a:t>
            </a:r>
          </a:p>
          <a:p>
            <a:pPr lvl="1">
              <a:buSzPts val="2900"/>
              <a:buFont typeface="Courier New"/>
              <a:buChar char="o"/>
            </a:pPr>
            <a:r>
              <a:rPr lang="en-US" sz="1600" dirty="0"/>
              <a:t>Provider payment</a:t>
            </a:r>
          </a:p>
        </p:txBody>
      </p:sp>
      <p:sp>
        <p:nvSpPr>
          <p:cNvPr id="4" name="Slide Number Placeholder 3">
            <a:extLst>
              <a:ext uri="{FF2B5EF4-FFF2-40B4-BE49-F238E27FC236}">
                <a16:creationId xmlns:a16="http://schemas.microsoft.com/office/drawing/2014/main" id="{624EA263-C411-20DA-80C0-02E797AB78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6</a:t>
            </a:fld>
            <a:endParaRPr lang="en-US"/>
          </a:p>
        </p:txBody>
      </p:sp>
    </p:spTree>
    <p:extLst>
      <p:ext uri="{BB962C8B-B14F-4D97-AF65-F5344CB8AC3E}">
        <p14:creationId xmlns:p14="http://schemas.microsoft.com/office/powerpoint/2010/main" val="3018249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3F788-0083-51F1-E05D-7E15B36DE7FB}"/>
              </a:ext>
            </a:extLst>
          </p:cNvPr>
          <p:cNvSpPr>
            <a:spLocks noGrp="1"/>
          </p:cNvSpPr>
          <p:nvPr>
            <p:ph type="title"/>
          </p:nvPr>
        </p:nvSpPr>
        <p:spPr>
          <a:xfrm>
            <a:off x="1800940" y="-125240"/>
            <a:ext cx="9956800" cy="956348"/>
          </a:xfrm>
        </p:spPr>
        <p:txBody>
          <a:bodyPr/>
          <a:lstStyle/>
          <a:p>
            <a:r>
              <a:rPr lang="en-US" sz="4000" b="1" i="1" dirty="0"/>
              <a:t>Participant Representation </a:t>
            </a:r>
            <a:endParaRPr lang="en-US" sz="4000" dirty="0"/>
          </a:p>
        </p:txBody>
      </p:sp>
      <p:sp>
        <p:nvSpPr>
          <p:cNvPr id="4" name="Slide Number Placeholder 3">
            <a:extLst>
              <a:ext uri="{FF2B5EF4-FFF2-40B4-BE49-F238E27FC236}">
                <a16:creationId xmlns:a16="http://schemas.microsoft.com/office/drawing/2014/main" id="{1AAAD81D-FB56-B7D7-32D2-B1A9032ECF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graphicFrame>
        <p:nvGraphicFramePr>
          <p:cNvPr id="7" name="Diagram 6">
            <a:extLst>
              <a:ext uri="{FF2B5EF4-FFF2-40B4-BE49-F238E27FC236}">
                <a16:creationId xmlns:a16="http://schemas.microsoft.com/office/drawing/2014/main" id="{36F6E100-416A-0186-30FD-5C755AA35AA7}"/>
              </a:ext>
            </a:extLst>
          </p:cNvPr>
          <p:cNvGraphicFramePr/>
          <p:nvPr>
            <p:extLst>
              <p:ext uri="{D42A27DB-BD31-4B8C-83A1-F6EECF244321}">
                <p14:modId xmlns:p14="http://schemas.microsoft.com/office/powerpoint/2010/main" val="3704093762"/>
              </p:ext>
            </p:extLst>
          </p:nvPr>
        </p:nvGraphicFramePr>
        <p:xfrm>
          <a:off x="1828800" y="831108"/>
          <a:ext cx="10128739" cy="5532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9335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EAD1E-42CF-0171-4C86-1AF3658C76EF}"/>
              </a:ext>
            </a:extLst>
          </p:cNvPr>
          <p:cNvSpPr>
            <a:spLocks noGrp="1"/>
          </p:cNvSpPr>
          <p:nvPr>
            <p:ph type="title"/>
          </p:nvPr>
        </p:nvSpPr>
        <p:spPr>
          <a:xfrm>
            <a:off x="1828801" y="15896"/>
            <a:ext cx="9956800" cy="956348"/>
          </a:xfrm>
        </p:spPr>
        <p:txBody>
          <a:bodyPr/>
          <a:lstStyle/>
          <a:p>
            <a:r>
              <a:rPr lang="en-US" sz="4000" b="1" dirty="0"/>
              <a:t>Tribal Health Convening Process</a:t>
            </a:r>
          </a:p>
        </p:txBody>
      </p:sp>
      <p:graphicFrame>
        <p:nvGraphicFramePr>
          <p:cNvPr id="5" name="Diagram 4">
            <a:extLst>
              <a:ext uri="{FF2B5EF4-FFF2-40B4-BE49-F238E27FC236}">
                <a16:creationId xmlns:a16="http://schemas.microsoft.com/office/drawing/2014/main" id="{17FF6E7F-A646-1896-BEB8-C2786E5B3AD0}"/>
              </a:ext>
            </a:extLst>
          </p:cNvPr>
          <p:cNvGraphicFramePr/>
          <p:nvPr>
            <p:extLst>
              <p:ext uri="{D42A27DB-BD31-4B8C-83A1-F6EECF244321}">
                <p14:modId xmlns:p14="http://schemas.microsoft.com/office/powerpoint/2010/main" val="2952824053"/>
              </p:ext>
            </p:extLst>
          </p:nvPr>
        </p:nvGraphicFramePr>
        <p:xfrm>
          <a:off x="1828800" y="954780"/>
          <a:ext cx="9956801" cy="5409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79967722-DAF4-040B-45A9-BE70144927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Tree>
    <p:extLst>
      <p:ext uri="{BB962C8B-B14F-4D97-AF65-F5344CB8AC3E}">
        <p14:creationId xmlns:p14="http://schemas.microsoft.com/office/powerpoint/2010/main" val="3857262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779CD-7C8C-9ABC-A6A0-7C7941D06A12}"/>
              </a:ext>
            </a:extLst>
          </p:cNvPr>
          <p:cNvSpPr>
            <a:spLocks noGrp="1"/>
          </p:cNvSpPr>
          <p:nvPr>
            <p:ph type="title"/>
          </p:nvPr>
        </p:nvSpPr>
        <p:spPr>
          <a:xfrm>
            <a:off x="2008094" y="343532"/>
            <a:ext cx="9956800" cy="956348"/>
          </a:xfrm>
        </p:spPr>
        <p:txBody>
          <a:bodyPr/>
          <a:lstStyle/>
          <a:p>
            <a:r>
              <a:rPr lang="en-US" b="1"/>
              <a:t>Phase 1: Historical Context</a:t>
            </a:r>
            <a:br>
              <a:rPr lang="en-US"/>
            </a:br>
            <a:endParaRPr lang="en-US"/>
          </a:p>
        </p:txBody>
      </p:sp>
      <p:graphicFrame>
        <p:nvGraphicFramePr>
          <p:cNvPr id="11" name="Diagram 10">
            <a:extLst>
              <a:ext uri="{FF2B5EF4-FFF2-40B4-BE49-F238E27FC236}">
                <a16:creationId xmlns:a16="http://schemas.microsoft.com/office/drawing/2014/main" id="{AF2C9E98-FB43-ADE9-6018-608B5BCEBDED}"/>
              </a:ext>
            </a:extLst>
          </p:cNvPr>
          <p:cNvGraphicFramePr/>
          <p:nvPr>
            <p:extLst>
              <p:ext uri="{D42A27DB-BD31-4B8C-83A1-F6EECF244321}">
                <p14:modId xmlns:p14="http://schemas.microsoft.com/office/powerpoint/2010/main" val="2152725694"/>
              </p:ext>
            </p:extLst>
          </p:nvPr>
        </p:nvGraphicFramePr>
        <p:xfrm>
          <a:off x="1800939" y="952502"/>
          <a:ext cx="9963258" cy="5315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F43136C7-30B5-ED92-405B-2E07AB2CB56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13" name="Rectangle 12">
            <a:extLst>
              <a:ext uri="{FF2B5EF4-FFF2-40B4-BE49-F238E27FC236}">
                <a16:creationId xmlns:a16="http://schemas.microsoft.com/office/drawing/2014/main" id="{FD5F7046-E311-FC49-7165-75108C07E349}"/>
              </a:ext>
            </a:extLst>
          </p:cNvPr>
          <p:cNvSpPr/>
          <p:nvPr/>
        </p:nvSpPr>
        <p:spPr>
          <a:xfrm>
            <a:off x="1819470" y="4160163"/>
            <a:ext cx="5161494" cy="1092461"/>
          </a:xfrm>
          <a:prstGeom prst="rect">
            <a:avLst/>
          </a:prstGeom>
          <a:noFill/>
          <a:ln w="762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FF00"/>
                </a:solidFill>
              </a:ln>
            </a:endParaRPr>
          </a:p>
        </p:txBody>
      </p:sp>
    </p:spTree>
    <p:extLst>
      <p:ext uri="{BB962C8B-B14F-4D97-AF65-F5344CB8AC3E}">
        <p14:creationId xmlns:p14="http://schemas.microsoft.com/office/powerpoint/2010/main" val="2319545462"/>
      </p:ext>
    </p:extLst>
  </p:cSld>
  <p:clrMapOvr>
    <a:masterClrMapping/>
  </p:clrMapOvr>
</p:sld>
</file>

<file path=ppt/theme/theme1.xml><?xml version="1.0" encoding="utf-8"?>
<a:theme xmlns:a="http://schemas.openxmlformats.org/drawingml/2006/main" name="theme 3">
  <a:themeElements>
    <a:clrScheme name="ACOIHC">
      <a:dk1>
        <a:srgbClr val="000000"/>
      </a:dk1>
      <a:lt1>
        <a:srgbClr val="FFFFFF"/>
      </a:lt1>
      <a:dk2>
        <a:srgbClr val="1F497D"/>
      </a:dk2>
      <a:lt2>
        <a:srgbClr val="EEECE1"/>
      </a:lt2>
      <a:accent1>
        <a:srgbClr val="027D97"/>
      </a:accent1>
      <a:accent2>
        <a:srgbClr val="F4991F"/>
      </a:accent2>
      <a:accent3>
        <a:srgbClr val="7A1818"/>
      </a:accent3>
      <a:accent4>
        <a:srgbClr val="1BD7EB"/>
      </a:accent4>
      <a:accent5>
        <a:srgbClr val="4BACC6"/>
      </a:accent5>
      <a:accent6>
        <a:srgbClr val="FFC000"/>
      </a:accent6>
      <a:hlink>
        <a:srgbClr val="C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 3">
  <a:themeElements>
    <a:clrScheme name="ACOIHC">
      <a:dk1>
        <a:srgbClr val="000000"/>
      </a:dk1>
      <a:lt1>
        <a:srgbClr val="FFFFFF"/>
      </a:lt1>
      <a:dk2>
        <a:srgbClr val="1F497D"/>
      </a:dk2>
      <a:lt2>
        <a:srgbClr val="EEECE1"/>
      </a:lt2>
      <a:accent1>
        <a:srgbClr val="027D97"/>
      </a:accent1>
      <a:accent2>
        <a:srgbClr val="F4991F"/>
      </a:accent2>
      <a:accent3>
        <a:srgbClr val="7A1818"/>
      </a:accent3>
      <a:accent4>
        <a:srgbClr val="1BD7EB"/>
      </a:accent4>
      <a:accent5>
        <a:srgbClr val="4BACC6"/>
      </a:accent5>
      <a:accent6>
        <a:srgbClr val="FFC000"/>
      </a:accent6>
      <a:hlink>
        <a:srgbClr val="C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8c3d9e-a56e-434b-bb6a-7c6f06128eeb" xsi:nil="true"/>
    <lcf76f155ced4ddcb4097134ff3c332f xmlns="5539627f-a073-49ae-920d-28f8649be13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11CB2E9DD614A43A66932E7A29982D5" ma:contentTypeVersion="18" ma:contentTypeDescription="Create a new document." ma:contentTypeScope="" ma:versionID="3f3a6eac395a4de9b0594bd945ddb964">
  <xsd:schema xmlns:xsd="http://www.w3.org/2001/XMLSchema" xmlns:xs="http://www.w3.org/2001/XMLSchema" xmlns:p="http://schemas.microsoft.com/office/2006/metadata/properties" xmlns:ns2="5539627f-a073-49ae-920d-28f8649be131" xmlns:ns3="898c3d9e-a56e-434b-bb6a-7c6f06128eeb" targetNamespace="http://schemas.microsoft.com/office/2006/metadata/properties" ma:root="true" ma:fieldsID="1ce9a95dd586c51c6b97a7959fdc6daa" ns2:_="" ns3:_="">
    <xsd:import namespace="5539627f-a073-49ae-920d-28f8649be131"/>
    <xsd:import namespace="898c3d9e-a56e-434b-bb6a-7c6f06128ee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LengthInSeconds" minOccurs="0"/>
                <xsd:element ref="ns2:MediaServiceOCR" minOccurs="0"/>
                <xsd:element ref="ns2:MediaServiceLocatio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39627f-a073-49ae-920d-28f8649be1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54530796-48c6-4af7-bac8-201d8d5cee2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98c3d9e-a56e-434b-bb6a-7c6f06128ee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beb73a4-0713-4add-8cf9-4d8007349d12}" ma:internalName="TaxCatchAll" ma:showField="CatchAllData" ma:web="898c3d9e-a56e-434b-bb6a-7c6f06128e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F411B9-A324-4342-B782-A254FCFBEEA1}">
  <ds:schemaRefs>
    <ds:schemaRef ds:uri="http://schemas.openxmlformats.org/package/2006/metadata/core-properties"/>
    <ds:schemaRef ds:uri="http://schemas.microsoft.com/office/2006/documentManagement/types"/>
    <ds:schemaRef ds:uri="http://schemas.microsoft.com/office/2006/metadata/properties"/>
    <ds:schemaRef ds:uri="http://purl.org/dc/terms/"/>
    <ds:schemaRef ds:uri="5539627f-a073-49ae-920d-28f8649be131"/>
    <ds:schemaRef ds:uri="http://purl.org/dc/elements/1.1/"/>
    <ds:schemaRef ds:uri="http://purl.org/dc/dcmitype/"/>
    <ds:schemaRef ds:uri="http://schemas.microsoft.com/office/infopath/2007/PartnerControls"/>
    <ds:schemaRef ds:uri="898c3d9e-a56e-434b-bb6a-7c6f06128eeb"/>
    <ds:schemaRef ds:uri="http://www.w3.org/XML/1998/namespace"/>
  </ds:schemaRefs>
</ds:datastoreItem>
</file>

<file path=customXml/itemProps2.xml><?xml version="1.0" encoding="utf-8"?>
<ds:datastoreItem xmlns:ds="http://schemas.openxmlformats.org/officeDocument/2006/customXml" ds:itemID="{F53B659D-3BB2-475F-ACB4-58BE06E5EE96}">
  <ds:schemaRefs>
    <ds:schemaRef ds:uri="5539627f-a073-49ae-920d-28f8649be131"/>
    <ds:schemaRef ds:uri="898c3d9e-a56e-434b-bb6a-7c6f06128e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24D36FB-8DF2-42B9-9391-FA4BC12443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3133</Words>
  <Application>Microsoft Office PowerPoint</Application>
  <PresentationFormat>Widescreen</PresentationFormat>
  <Paragraphs>314</Paragraphs>
  <Slides>27</Slides>
  <Notes>7</Notes>
  <HiddenSlides>1</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Times New Roman</vt:lpstr>
      <vt:lpstr>Courier New</vt:lpstr>
      <vt:lpstr>Calibri</vt:lpstr>
      <vt:lpstr>theme 3</vt:lpstr>
      <vt:lpstr>theme 3</vt:lpstr>
      <vt:lpstr>AZ Advisory Council on Indian Health Care (AACIHC)   Tribal Health Convenings Report</vt:lpstr>
      <vt:lpstr>AACIHC Mission and Vision </vt:lpstr>
      <vt:lpstr>Value Statement</vt:lpstr>
      <vt:lpstr>Purpose</vt:lpstr>
      <vt:lpstr>Purpose &amp; Background of Tribal Health Convenings</vt:lpstr>
      <vt:lpstr>Overview Senate Bill 1611</vt:lpstr>
      <vt:lpstr>Participant Representation </vt:lpstr>
      <vt:lpstr>Tribal Health Convening Process</vt:lpstr>
      <vt:lpstr>Phase 1: Historical Context </vt:lpstr>
      <vt:lpstr>Phase 2: Building a Shared Understanding</vt:lpstr>
      <vt:lpstr>Definitions from SB1115</vt:lpstr>
      <vt:lpstr>Phase 3: Information Gathering and Validation</vt:lpstr>
      <vt:lpstr>Key Findings</vt:lpstr>
      <vt:lpstr>Key Findings</vt:lpstr>
      <vt:lpstr>Program Integrity</vt:lpstr>
      <vt:lpstr>Data Analytics</vt:lpstr>
      <vt:lpstr>Provider Support</vt:lpstr>
      <vt:lpstr>Quality Improvement</vt:lpstr>
      <vt:lpstr>Care Management</vt:lpstr>
      <vt:lpstr>Claims Payment</vt:lpstr>
      <vt:lpstr>Recommendations</vt:lpstr>
      <vt:lpstr>Recommendations</vt:lpstr>
      <vt:lpstr>Recommendations</vt:lpstr>
      <vt:lpstr>Next Steps &amp; Considerations</vt:lpstr>
      <vt:lpstr>Next Steps &amp; Considerations</vt:lpstr>
      <vt:lpstr>Completed Presentations</vt:lpstr>
      <vt:lpstr>Thank you!   Dr. John Molina, AACIHC Director Email: john.molina@aacihc.az.gov  McKayla Keams, AACIHC Executive Project Coordinator Email: mckayla.keams@aacihc.az.gov  Corey Hemstreet, AACIHC Legislative Liaison Email: corey.hemstreet@aacihc.az.gov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for Future Pandemics to Prevent Health Disparities in Tribal Populations </dc:title>
  <cp:lastModifiedBy>Keams, McKayla</cp:lastModifiedBy>
  <cp:revision>1</cp:revision>
  <dcterms:modified xsi:type="dcterms:W3CDTF">2026-07-24T21:56:50Z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0x010100F11CB2E9DD614A43A66932E7A29982D5</vt:lpwstr>
  </property>
  <property fmtid="{D5CDD505-2E9C-101B-9397-08002B2CF9AE}" pid="3" name="MediaServiceImageTags">
    <vt:lpwstr/>
  </property>
</Properties>
</file>